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65" r:id="rId1"/>
  </p:sldMasterIdLst>
  <p:notesMasterIdLst>
    <p:notesMasterId r:id="rId50"/>
  </p:notesMasterIdLst>
  <p:handoutMasterIdLst>
    <p:handoutMasterId r:id="rId51"/>
  </p:handoutMasterIdLst>
  <p:sldIdLst>
    <p:sldId id="256" r:id="rId2"/>
    <p:sldId id="261" r:id="rId3"/>
    <p:sldId id="346" r:id="rId4"/>
    <p:sldId id="257" r:id="rId5"/>
    <p:sldId id="258" r:id="rId6"/>
    <p:sldId id="259" r:id="rId7"/>
    <p:sldId id="260" r:id="rId8"/>
    <p:sldId id="280" r:id="rId9"/>
    <p:sldId id="262" r:id="rId10"/>
    <p:sldId id="267" r:id="rId11"/>
    <p:sldId id="342" r:id="rId12"/>
    <p:sldId id="343" r:id="rId13"/>
    <p:sldId id="344" r:id="rId14"/>
    <p:sldId id="345" r:id="rId15"/>
    <p:sldId id="321" r:id="rId16"/>
    <p:sldId id="283" r:id="rId17"/>
    <p:sldId id="284" r:id="rId18"/>
    <p:sldId id="285" r:id="rId19"/>
    <p:sldId id="286" r:id="rId20"/>
    <p:sldId id="287" r:id="rId21"/>
    <p:sldId id="288" r:id="rId22"/>
    <p:sldId id="301" r:id="rId23"/>
    <p:sldId id="270" r:id="rId24"/>
    <p:sldId id="298" r:id="rId25"/>
    <p:sldId id="341" r:id="rId26"/>
    <p:sldId id="312" r:id="rId27"/>
    <p:sldId id="313" r:id="rId28"/>
    <p:sldId id="290" r:id="rId29"/>
    <p:sldId id="291" r:id="rId30"/>
    <p:sldId id="271" r:id="rId31"/>
    <p:sldId id="309" r:id="rId32"/>
    <p:sldId id="307" r:id="rId33"/>
    <p:sldId id="300" r:id="rId34"/>
    <p:sldId id="322" r:id="rId35"/>
    <p:sldId id="310" r:id="rId36"/>
    <p:sldId id="269" r:id="rId37"/>
    <p:sldId id="318" r:id="rId38"/>
    <p:sldId id="349" r:id="rId39"/>
    <p:sldId id="348" r:id="rId40"/>
    <p:sldId id="296" r:id="rId41"/>
    <p:sldId id="293" r:id="rId42"/>
    <p:sldId id="295" r:id="rId43"/>
    <p:sldId id="302" r:id="rId44"/>
    <p:sldId id="294" r:id="rId45"/>
    <p:sldId id="305" r:id="rId46"/>
    <p:sldId id="304" r:id="rId47"/>
    <p:sldId id="347" r:id="rId48"/>
    <p:sldId id="278" r:id="rId49"/>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DDDDDD"/>
    <a:srgbClr val="66FF66"/>
    <a:srgbClr val="FFFF00"/>
    <a:srgbClr val="FF9933"/>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014" autoAdjust="0"/>
    <p:restoredTop sz="86429" autoAdjust="0"/>
  </p:normalViewPr>
  <p:slideViewPr>
    <p:cSldViewPr>
      <p:cViewPr varScale="1">
        <p:scale>
          <a:sx n="80" d="100"/>
          <a:sy n="80" d="100"/>
        </p:scale>
        <p:origin x="-1080" y="-78"/>
      </p:cViewPr>
      <p:guideLst>
        <p:guide orient="horz" pos="2160"/>
        <p:guide pos="2880"/>
      </p:guideLst>
    </p:cSldViewPr>
  </p:slideViewPr>
  <p:outlineViewPr>
    <p:cViewPr>
      <p:scale>
        <a:sx n="100" d="100"/>
        <a:sy n="100" d="100"/>
      </p:scale>
      <p:origin x="0" y="10829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BA3A96-E26A-4526-BB99-1966B57062E1}" type="doc">
      <dgm:prSet loTypeId="urn:microsoft.com/office/officeart/2005/8/layout/hierarchy1" loCatId="hierarchy" qsTypeId="urn:microsoft.com/office/officeart/2005/8/quickstyle/simple4" qsCatId="simple" csTypeId="urn:microsoft.com/office/officeart/2005/8/colors/colorful5" csCatId="colorful" phldr="1"/>
      <dgm:spPr/>
    </dgm:pt>
    <dgm:pt modelId="{20604908-FA17-4435-849D-640237C214E4}">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Laws, Regulations, Requirements,</a:t>
          </a:r>
        </a:p>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Organizational Goals, Objectives</a:t>
          </a:r>
        </a:p>
      </dgm:t>
    </dgm:pt>
    <dgm:pt modelId="{4BA51F72-8B0C-4851-BBDD-E7608FFE1CF1}" type="parTrans" cxnId="{28864EBB-60AB-41C5-B18E-9CE067C7C71F}">
      <dgm:prSet/>
      <dgm:spPr/>
      <dgm:t>
        <a:bodyPr/>
        <a:lstStyle/>
        <a:p>
          <a:endParaRPr lang="en-US"/>
        </a:p>
      </dgm:t>
    </dgm:pt>
    <dgm:pt modelId="{98AD4B69-C18A-46B0-BB1D-D999B7E49DBD}" type="sibTrans" cxnId="{28864EBB-60AB-41C5-B18E-9CE067C7C71F}">
      <dgm:prSet/>
      <dgm:spPr/>
      <dgm:t>
        <a:bodyPr/>
        <a:lstStyle/>
        <a:p>
          <a:endParaRPr lang="en-US"/>
        </a:p>
      </dgm:t>
    </dgm:pt>
    <dgm:pt modelId="{FF1E1154-AE68-4FB4-9BA8-461735144071}">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General Organizational Policy</a:t>
          </a:r>
        </a:p>
      </dgm:t>
    </dgm:pt>
    <dgm:pt modelId="{80BE8344-720F-4F54-8177-F6578F2EC4A3}" type="parTrans" cxnId="{10DFAA64-4482-42B6-B5E5-643D01D03EC2}">
      <dgm:prSet/>
      <dgm:spPr/>
      <dgm:t>
        <a:bodyPr/>
        <a:lstStyle/>
        <a:p>
          <a:endParaRPr lang="en-US"/>
        </a:p>
      </dgm:t>
    </dgm:pt>
    <dgm:pt modelId="{17F31F11-38D1-43E3-BE85-C045DFFE1368}" type="sibTrans" cxnId="{10DFAA64-4482-42B6-B5E5-643D01D03EC2}">
      <dgm:prSet/>
      <dgm:spPr/>
      <dgm:t>
        <a:bodyPr/>
        <a:lstStyle/>
        <a:p>
          <a:endParaRPr lang="en-US"/>
        </a:p>
      </dgm:t>
    </dgm:pt>
    <dgm:pt modelId="{6034D4D8-0EE4-40A6-8BAD-CB9FC012A722}">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Functional Implementing Policies</a:t>
          </a:r>
        </a:p>
      </dgm:t>
    </dgm:pt>
    <dgm:pt modelId="{E2961185-A711-4D1E-81F6-D9C490AE2AF8}" type="parTrans" cxnId="{6822642F-E075-4186-AFD5-79F75648CB2F}">
      <dgm:prSet/>
      <dgm:spPr/>
      <dgm:t>
        <a:bodyPr/>
        <a:lstStyle/>
        <a:p>
          <a:endParaRPr lang="en-US"/>
        </a:p>
      </dgm:t>
    </dgm:pt>
    <dgm:pt modelId="{74632809-58B9-403D-89F1-CC044092669E}" type="sibTrans" cxnId="{6822642F-E075-4186-AFD5-79F75648CB2F}">
      <dgm:prSet/>
      <dgm:spPr/>
      <dgm:t>
        <a:bodyPr/>
        <a:lstStyle/>
        <a:p>
          <a:endParaRPr lang="en-US"/>
        </a:p>
      </dgm:t>
    </dgm:pt>
    <dgm:pt modelId="{5CAF8894-386E-4086-B90F-ECA8BD644F33}">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Standards</a:t>
          </a:r>
          <a:br>
            <a:rPr kumimoji="0" lang="en-CA" sz="1100" b="0" i="0" u="none" strike="noStrike" cap="none" normalizeH="0" baseline="0" dirty="0" smtClean="0">
              <a:ln/>
              <a:effectLst/>
              <a:latin typeface="Arial" charset="0"/>
              <a:cs typeface="Lucida Sans Unicode" pitchFamily="34" charset="0"/>
            </a:rPr>
          </a:br>
          <a:r>
            <a:rPr lang="en-CA" sz="1100" i="1" dirty="0" smtClean="0"/>
            <a:t>Specific Hardware &amp; Software</a:t>
          </a:r>
          <a:endParaRPr kumimoji="0" lang="en-CA" sz="1100" b="0" i="1" u="none" strike="noStrike" cap="none" normalizeH="0" baseline="0" dirty="0" smtClean="0">
            <a:ln/>
            <a:effectLst/>
            <a:latin typeface="Arial" charset="0"/>
            <a:cs typeface="Lucida Sans Unicode" pitchFamily="34" charset="0"/>
          </a:endParaRPr>
        </a:p>
      </dgm:t>
    </dgm:pt>
    <dgm:pt modelId="{5A8BBE7D-F1D6-4760-A184-D616CCE06CF2}" type="parTrans" cxnId="{511BE3CE-D164-48B3-B17B-64D61A85D60E}">
      <dgm:prSet/>
      <dgm:spPr/>
      <dgm:t>
        <a:bodyPr/>
        <a:lstStyle/>
        <a:p>
          <a:endParaRPr lang="en-US"/>
        </a:p>
      </dgm:t>
    </dgm:pt>
    <dgm:pt modelId="{EFE6F4B9-FF75-4B95-B3CF-F9853429E509}" type="sibTrans" cxnId="{511BE3CE-D164-48B3-B17B-64D61A85D60E}">
      <dgm:prSet/>
      <dgm:spPr/>
      <dgm:t>
        <a:bodyPr/>
        <a:lstStyle/>
        <a:p>
          <a:endParaRPr lang="en-US"/>
        </a:p>
      </dgm:t>
    </dgm:pt>
    <dgm:pt modelId="{6CBE3877-F222-42ED-9C53-E41578AAB585}">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Procedures</a:t>
          </a:r>
          <a:br>
            <a:rPr kumimoji="0" lang="en-CA" sz="1100" b="0" i="0" u="none" strike="noStrike" cap="none" normalizeH="0" baseline="0" dirty="0" smtClean="0">
              <a:ln/>
              <a:effectLst/>
              <a:latin typeface="Arial" charset="0"/>
              <a:cs typeface="Lucida Sans Unicode" pitchFamily="34" charset="0"/>
            </a:rPr>
          </a:br>
          <a:r>
            <a:rPr kumimoji="0" lang="en-CA" sz="1100" b="0" i="1" u="none" strike="noStrike" cap="none" normalizeH="0" baseline="0" dirty="0" smtClean="0">
              <a:ln/>
              <a:effectLst/>
              <a:latin typeface="Arial" charset="0"/>
              <a:cs typeface="Lucida Sans Unicode" pitchFamily="34" charset="0"/>
            </a:rPr>
            <a:t>Step-by-Step Instructions</a:t>
          </a:r>
        </a:p>
      </dgm:t>
    </dgm:pt>
    <dgm:pt modelId="{037E0A94-DE34-4418-A698-7FE5D4B0C245}" type="parTrans" cxnId="{991B6617-EF3B-4F22-A81D-DA1EA219EFEB}">
      <dgm:prSet/>
      <dgm:spPr/>
      <dgm:t>
        <a:bodyPr/>
        <a:lstStyle/>
        <a:p>
          <a:endParaRPr lang="en-US"/>
        </a:p>
      </dgm:t>
    </dgm:pt>
    <dgm:pt modelId="{A2E837A7-88D1-40C8-AC6A-4137DF97CED6}" type="sibTrans" cxnId="{991B6617-EF3B-4F22-A81D-DA1EA219EFEB}">
      <dgm:prSet/>
      <dgm:spPr/>
      <dgm:t>
        <a:bodyPr/>
        <a:lstStyle/>
        <a:p>
          <a:endParaRPr lang="en-US"/>
        </a:p>
      </dgm:t>
    </dgm:pt>
    <dgm:pt modelId="{0150908D-3C45-4906-B4BE-6952C87ABBC9}">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Baselines</a:t>
          </a:r>
          <a:br>
            <a:rPr kumimoji="0" lang="en-CA" sz="1100" b="0" i="0" u="none" strike="noStrike" cap="none" normalizeH="0" baseline="0" dirty="0" smtClean="0">
              <a:ln/>
              <a:effectLst/>
              <a:latin typeface="Arial" charset="0"/>
              <a:cs typeface="Lucida Sans Unicode" pitchFamily="34" charset="0"/>
            </a:rPr>
          </a:br>
          <a:r>
            <a:rPr kumimoji="0" lang="en-CA" sz="1100" b="0" i="1" u="none" strike="noStrike" cap="none" normalizeH="0" baseline="0" dirty="0" smtClean="0">
              <a:ln/>
              <a:effectLst/>
              <a:latin typeface="Arial" charset="0"/>
              <a:cs typeface="Lucida Sans Unicode" pitchFamily="34" charset="0"/>
            </a:rPr>
            <a:t>Consistent Level of Security</a:t>
          </a:r>
        </a:p>
      </dgm:t>
    </dgm:pt>
    <dgm:pt modelId="{BEE20056-4D1C-4D74-AA2D-1DCB92777B6D}" type="parTrans" cxnId="{46B79000-F489-4B30-B968-5C31BCBAAD33}">
      <dgm:prSet/>
      <dgm:spPr/>
      <dgm:t>
        <a:bodyPr/>
        <a:lstStyle/>
        <a:p>
          <a:endParaRPr lang="en-US"/>
        </a:p>
      </dgm:t>
    </dgm:pt>
    <dgm:pt modelId="{2FB015FE-40A4-4F80-8852-0EC0B2DBC33F}" type="sibTrans" cxnId="{46B79000-F489-4B30-B968-5C31BCBAAD33}">
      <dgm:prSet/>
      <dgm:spPr/>
      <dgm:t>
        <a:bodyPr/>
        <a:lstStyle/>
        <a:p>
          <a:endParaRPr lang="en-US"/>
        </a:p>
      </dgm:t>
    </dgm:pt>
    <dgm:pt modelId="{08B2F22D-4F57-46C4-ADAB-89B953A33684}">
      <dgm:prSet custT="1"/>
      <dgm:spPr/>
      <dgm: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cap="none" normalizeH="0" baseline="0" dirty="0" smtClean="0">
              <a:ln/>
              <a:effectLst/>
              <a:latin typeface="Arial" charset="0"/>
              <a:cs typeface="Lucida Sans Unicode" pitchFamily="34" charset="0"/>
            </a:rPr>
            <a:t>Guidelines</a:t>
          </a:r>
          <a:br>
            <a:rPr kumimoji="0" lang="en-CA" sz="1100" b="0" i="0" u="none" strike="noStrike" cap="none" normalizeH="0" baseline="0" dirty="0" smtClean="0">
              <a:ln/>
              <a:effectLst/>
              <a:latin typeface="Arial" charset="0"/>
              <a:cs typeface="Lucida Sans Unicode" pitchFamily="34" charset="0"/>
            </a:rPr>
          </a:br>
          <a:r>
            <a:rPr kumimoji="0" lang="en-CA" sz="1100" b="0" i="1" u="none" strike="noStrike" cap="none" normalizeH="0" baseline="0" dirty="0" smtClean="0">
              <a:ln/>
              <a:effectLst/>
              <a:latin typeface="Arial" charset="0"/>
              <a:cs typeface="Lucida Sans Unicode" pitchFamily="34" charset="0"/>
            </a:rPr>
            <a:t>Recommendations</a:t>
          </a:r>
        </a:p>
      </dgm:t>
    </dgm:pt>
    <dgm:pt modelId="{48633717-097E-454A-888A-ED8AC54AB657}" type="parTrans" cxnId="{7024FE86-15BD-4EBF-8F7A-BCAB261C2606}">
      <dgm:prSet/>
      <dgm:spPr/>
      <dgm:t>
        <a:bodyPr/>
        <a:lstStyle/>
        <a:p>
          <a:endParaRPr lang="en-US"/>
        </a:p>
      </dgm:t>
    </dgm:pt>
    <dgm:pt modelId="{6FB1C09C-B0BB-4194-87E9-F778B23B3A7D}" type="sibTrans" cxnId="{7024FE86-15BD-4EBF-8F7A-BCAB261C2606}">
      <dgm:prSet/>
      <dgm:spPr/>
      <dgm:t>
        <a:bodyPr/>
        <a:lstStyle/>
        <a:p>
          <a:endParaRPr lang="en-US"/>
        </a:p>
      </dgm:t>
    </dgm:pt>
    <dgm:pt modelId="{43E2FD2F-508E-472A-AAF5-582074DF195F}" type="pres">
      <dgm:prSet presAssocID="{53BA3A96-E26A-4526-BB99-1966B57062E1}" presName="hierChild1" presStyleCnt="0">
        <dgm:presLayoutVars>
          <dgm:chPref val="1"/>
          <dgm:dir/>
          <dgm:animOne val="branch"/>
          <dgm:animLvl val="lvl"/>
          <dgm:resizeHandles/>
        </dgm:presLayoutVars>
      </dgm:prSet>
      <dgm:spPr/>
    </dgm:pt>
    <dgm:pt modelId="{AD7C27F1-FE25-492B-A65B-DF18985C0B46}" type="pres">
      <dgm:prSet presAssocID="{20604908-FA17-4435-849D-640237C214E4}" presName="hierRoot1" presStyleCnt="0"/>
      <dgm:spPr/>
    </dgm:pt>
    <dgm:pt modelId="{BB16590B-429D-42DC-8C68-D3DA909909A1}" type="pres">
      <dgm:prSet presAssocID="{20604908-FA17-4435-849D-640237C214E4}" presName="composite" presStyleCnt="0"/>
      <dgm:spPr/>
    </dgm:pt>
    <dgm:pt modelId="{4BEEA681-CEB0-4A30-8FB1-57D4CACC05C6}" type="pres">
      <dgm:prSet presAssocID="{20604908-FA17-4435-849D-640237C214E4}" presName="background" presStyleLbl="node0" presStyleIdx="0" presStyleCnt="1"/>
      <dgm:spPr/>
    </dgm:pt>
    <dgm:pt modelId="{B627C64E-77EE-45C9-8D41-E5E279739F78}" type="pres">
      <dgm:prSet presAssocID="{20604908-FA17-4435-849D-640237C214E4}" presName="text" presStyleLbl="fgAcc0" presStyleIdx="0" presStyleCnt="1" custScaleX="356718" custScaleY="188045" custLinFactY="-2886" custLinFactNeighborX="1772" custLinFactNeighborY="-100000">
        <dgm:presLayoutVars>
          <dgm:chPref val="3"/>
        </dgm:presLayoutVars>
      </dgm:prSet>
      <dgm:spPr/>
      <dgm:t>
        <a:bodyPr/>
        <a:lstStyle/>
        <a:p>
          <a:endParaRPr lang="en-US"/>
        </a:p>
      </dgm:t>
    </dgm:pt>
    <dgm:pt modelId="{7942704E-595F-475E-8D21-9FBD7368EBDD}" type="pres">
      <dgm:prSet presAssocID="{20604908-FA17-4435-849D-640237C214E4}" presName="hierChild2" presStyleCnt="0"/>
      <dgm:spPr/>
    </dgm:pt>
    <dgm:pt modelId="{A48E5992-A7D1-499E-BD70-51956642FE17}" type="pres">
      <dgm:prSet presAssocID="{80BE8344-720F-4F54-8177-F6578F2EC4A3}" presName="Name10" presStyleLbl="parChTrans1D2" presStyleIdx="0" presStyleCnt="1"/>
      <dgm:spPr/>
      <dgm:t>
        <a:bodyPr/>
        <a:lstStyle/>
        <a:p>
          <a:endParaRPr lang="en-US"/>
        </a:p>
      </dgm:t>
    </dgm:pt>
    <dgm:pt modelId="{9B836EE4-ADA6-416D-BB1D-53D0BCD47DD4}" type="pres">
      <dgm:prSet presAssocID="{FF1E1154-AE68-4FB4-9BA8-461735144071}" presName="hierRoot2" presStyleCnt="0"/>
      <dgm:spPr/>
    </dgm:pt>
    <dgm:pt modelId="{EF947650-0345-4E3B-B82E-59601A3AB146}" type="pres">
      <dgm:prSet presAssocID="{FF1E1154-AE68-4FB4-9BA8-461735144071}" presName="composite2" presStyleCnt="0"/>
      <dgm:spPr/>
    </dgm:pt>
    <dgm:pt modelId="{8F798AFB-E77D-44B7-972F-A6142FBE47A0}" type="pres">
      <dgm:prSet presAssocID="{FF1E1154-AE68-4FB4-9BA8-461735144071}" presName="background2" presStyleLbl="node2" presStyleIdx="0" presStyleCnt="1"/>
      <dgm:spPr/>
    </dgm:pt>
    <dgm:pt modelId="{B207D15F-70EA-412F-B83A-B82B0CB203DF}" type="pres">
      <dgm:prSet presAssocID="{FF1E1154-AE68-4FB4-9BA8-461735144071}" presName="text2" presStyleLbl="fgAcc2" presStyleIdx="0" presStyleCnt="1" custScaleX="356718" custScaleY="188045" custLinFactNeighborX="1772" custLinFactNeighborY="-52855">
        <dgm:presLayoutVars>
          <dgm:chPref val="3"/>
        </dgm:presLayoutVars>
      </dgm:prSet>
      <dgm:spPr/>
      <dgm:t>
        <a:bodyPr/>
        <a:lstStyle/>
        <a:p>
          <a:endParaRPr lang="en-US"/>
        </a:p>
      </dgm:t>
    </dgm:pt>
    <dgm:pt modelId="{C07986C5-0D61-463C-B8C1-D6C705A21BB6}" type="pres">
      <dgm:prSet presAssocID="{FF1E1154-AE68-4FB4-9BA8-461735144071}" presName="hierChild3" presStyleCnt="0"/>
      <dgm:spPr/>
    </dgm:pt>
    <dgm:pt modelId="{D2E37262-4B18-4F4E-B4AB-7E213AF00876}" type="pres">
      <dgm:prSet presAssocID="{E2961185-A711-4D1E-81F6-D9C490AE2AF8}" presName="Name17" presStyleLbl="parChTrans1D3" presStyleIdx="0" presStyleCnt="1"/>
      <dgm:spPr/>
      <dgm:t>
        <a:bodyPr/>
        <a:lstStyle/>
        <a:p>
          <a:endParaRPr lang="en-US"/>
        </a:p>
      </dgm:t>
    </dgm:pt>
    <dgm:pt modelId="{3ADB8D28-079D-4412-A2BF-EC20EB4AC448}" type="pres">
      <dgm:prSet presAssocID="{6034D4D8-0EE4-40A6-8BAD-CB9FC012A722}" presName="hierRoot3" presStyleCnt="0"/>
      <dgm:spPr/>
    </dgm:pt>
    <dgm:pt modelId="{4456EDA6-28EE-4662-A034-051EE30C8793}" type="pres">
      <dgm:prSet presAssocID="{6034D4D8-0EE4-40A6-8BAD-CB9FC012A722}" presName="composite3" presStyleCnt="0"/>
      <dgm:spPr/>
    </dgm:pt>
    <dgm:pt modelId="{9B8C1ACA-B022-49E5-BC43-3A49A5B5D7C3}" type="pres">
      <dgm:prSet presAssocID="{6034D4D8-0EE4-40A6-8BAD-CB9FC012A722}" presName="background3" presStyleLbl="node3" presStyleIdx="0" presStyleCnt="1"/>
      <dgm:spPr/>
    </dgm:pt>
    <dgm:pt modelId="{8E5D2DE1-E2AA-4664-A0F6-16B2EA0ED847}" type="pres">
      <dgm:prSet presAssocID="{6034D4D8-0EE4-40A6-8BAD-CB9FC012A722}" presName="text3" presStyleLbl="fgAcc3" presStyleIdx="0" presStyleCnt="1" custScaleX="356718" custScaleY="188045" custLinFactNeighborX="1772" custLinFactNeighborY="6175">
        <dgm:presLayoutVars>
          <dgm:chPref val="3"/>
        </dgm:presLayoutVars>
      </dgm:prSet>
      <dgm:spPr/>
      <dgm:t>
        <a:bodyPr/>
        <a:lstStyle/>
        <a:p>
          <a:endParaRPr lang="en-US"/>
        </a:p>
      </dgm:t>
    </dgm:pt>
    <dgm:pt modelId="{ECBF2A8B-0923-4972-B711-A8DFFC8D4B31}" type="pres">
      <dgm:prSet presAssocID="{6034D4D8-0EE4-40A6-8BAD-CB9FC012A722}" presName="hierChild4" presStyleCnt="0"/>
      <dgm:spPr/>
    </dgm:pt>
    <dgm:pt modelId="{C1A1E70E-4F72-4C74-8287-076F642E3F34}" type="pres">
      <dgm:prSet presAssocID="{5A8BBE7D-F1D6-4760-A184-D616CCE06CF2}" presName="Name23" presStyleLbl="parChTrans1D4" presStyleIdx="0" presStyleCnt="4"/>
      <dgm:spPr/>
      <dgm:t>
        <a:bodyPr/>
        <a:lstStyle/>
        <a:p>
          <a:endParaRPr lang="en-US"/>
        </a:p>
      </dgm:t>
    </dgm:pt>
    <dgm:pt modelId="{C2B4643F-5047-4FB4-9335-655D94460307}" type="pres">
      <dgm:prSet presAssocID="{5CAF8894-386E-4086-B90F-ECA8BD644F33}" presName="hierRoot4" presStyleCnt="0"/>
      <dgm:spPr/>
    </dgm:pt>
    <dgm:pt modelId="{EC7C9063-89C2-401C-A4DB-4149DC199563}" type="pres">
      <dgm:prSet presAssocID="{5CAF8894-386E-4086-B90F-ECA8BD644F33}" presName="composite4" presStyleCnt="0"/>
      <dgm:spPr/>
    </dgm:pt>
    <dgm:pt modelId="{50C22356-6373-40BE-B087-27EF0B0A53E5}" type="pres">
      <dgm:prSet presAssocID="{5CAF8894-386E-4086-B90F-ECA8BD644F33}" presName="background4" presStyleLbl="node4" presStyleIdx="0" presStyleCnt="4"/>
      <dgm:spPr/>
    </dgm:pt>
    <dgm:pt modelId="{97D824DA-D168-4227-85CB-E9BD7A0143FB}" type="pres">
      <dgm:prSet presAssocID="{5CAF8894-386E-4086-B90F-ECA8BD644F33}" presName="text4" presStyleLbl="fgAcc4" presStyleIdx="0" presStyleCnt="4" custScaleX="356718" custScaleY="188045" custLinFactNeighborX="1772" custLinFactNeighborY="86263">
        <dgm:presLayoutVars>
          <dgm:chPref val="3"/>
        </dgm:presLayoutVars>
      </dgm:prSet>
      <dgm:spPr/>
      <dgm:t>
        <a:bodyPr/>
        <a:lstStyle/>
        <a:p>
          <a:endParaRPr lang="en-US"/>
        </a:p>
      </dgm:t>
    </dgm:pt>
    <dgm:pt modelId="{BCA34EFE-EE0F-43E5-BAA0-738EE811E35F}" type="pres">
      <dgm:prSet presAssocID="{5CAF8894-386E-4086-B90F-ECA8BD644F33}" presName="hierChild5" presStyleCnt="0"/>
      <dgm:spPr/>
    </dgm:pt>
    <dgm:pt modelId="{5FE20F60-9BE6-4470-A26E-45B3EF308CB1}" type="pres">
      <dgm:prSet presAssocID="{037E0A94-DE34-4418-A698-7FE5D4B0C245}" presName="Name23" presStyleLbl="parChTrans1D4" presStyleIdx="1" presStyleCnt="4"/>
      <dgm:spPr/>
      <dgm:t>
        <a:bodyPr/>
        <a:lstStyle/>
        <a:p>
          <a:endParaRPr lang="en-US"/>
        </a:p>
      </dgm:t>
    </dgm:pt>
    <dgm:pt modelId="{897DE6B9-491E-4F06-A52F-91A0C52FA165}" type="pres">
      <dgm:prSet presAssocID="{6CBE3877-F222-42ED-9C53-E41578AAB585}" presName="hierRoot4" presStyleCnt="0"/>
      <dgm:spPr/>
    </dgm:pt>
    <dgm:pt modelId="{B15D4283-0C6A-4BB2-A5E0-4D6D505DC279}" type="pres">
      <dgm:prSet presAssocID="{6CBE3877-F222-42ED-9C53-E41578AAB585}" presName="composite4" presStyleCnt="0"/>
      <dgm:spPr/>
    </dgm:pt>
    <dgm:pt modelId="{8D01C452-F076-4DCD-97FD-0B5FA644E093}" type="pres">
      <dgm:prSet presAssocID="{6CBE3877-F222-42ED-9C53-E41578AAB585}" presName="background4" presStyleLbl="node4" presStyleIdx="1" presStyleCnt="4"/>
      <dgm:spPr/>
    </dgm:pt>
    <dgm:pt modelId="{BA6BA7B5-8E98-4272-AAD7-973E190375E1}" type="pres">
      <dgm:prSet presAssocID="{6CBE3877-F222-42ED-9C53-E41578AAB585}" presName="text4" presStyleLbl="fgAcc4" presStyleIdx="1" presStyleCnt="4" custScaleX="356718" custScaleY="188045" custLinFactNeighborY="80088">
        <dgm:presLayoutVars>
          <dgm:chPref val="3"/>
        </dgm:presLayoutVars>
      </dgm:prSet>
      <dgm:spPr/>
      <dgm:t>
        <a:bodyPr/>
        <a:lstStyle/>
        <a:p>
          <a:endParaRPr lang="en-US"/>
        </a:p>
      </dgm:t>
    </dgm:pt>
    <dgm:pt modelId="{A8A88700-C3C1-406C-B2B5-49B7C486CEA1}" type="pres">
      <dgm:prSet presAssocID="{6CBE3877-F222-42ED-9C53-E41578AAB585}" presName="hierChild5" presStyleCnt="0"/>
      <dgm:spPr/>
    </dgm:pt>
    <dgm:pt modelId="{3A6DDCE9-A65B-4A69-9978-41C44EF56E95}" type="pres">
      <dgm:prSet presAssocID="{BEE20056-4D1C-4D74-AA2D-1DCB92777B6D}" presName="Name23" presStyleLbl="parChTrans1D4" presStyleIdx="2" presStyleCnt="4"/>
      <dgm:spPr/>
      <dgm:t>
        <a:bodyPr/>
        <a:lstStyle/>
        <a:p>
          <a:endParaRPr lang="en-US"/>
        </a:p>
      </dgm:t>
    </dgm:pt>
    <dgm:pt modelId="{43A630E6-4D04-4F1B-8A71-861C0A42AD83}" type="pres">
      <dgm:prSet presAssocID="{0150908D-3C45-4906-B4BE-6952C87ABBC9}" presName="hierRoot4" presStyleCnt="0"/>
      <dgm:spPr/>
    </dgm:pt>
    <dgm:pt modelId="{DE1920FF-EFA7-48E5-A8DE-1D42FB3F4BA1}" type="pres">
      <dgm:prSet presAssocID="{0150908D-3C45-4906-B4BE-6952C87ABBC9}" presName="composite4" presStyleCnt="0"/>
      <dgm:spPr/>
    </dgm:pt>
    <dgm:pt modelId="{B3B5C567-E65E-40D6-AA48-6A5976A49612}" type="pres">
      <dgm:prSet presAssocID="{0150908D-3C45-4906-B4BE-6952C87ABBC9}" presName="background4" presStyleLbl="node4" presStyleIdx="2" presStyleCnt="4"/>
      <dgm:spPr/>
    </dgm:pt>
    <dgm:pt modelId="{9361F1FC-C93B-443B-A277-B5C04D06CDDE}" type="pres">
      <dgm:prSet presAssocID="{0150908D-3C45-4906-B4BE-6952C87ABBC9}" presName="text4" presStyleLbl="fgAcc4" presStyleIdx="2" presStyleCnt="4" custScaleX="356718" custScaleY="188045" custLinFactNeighborX="1772" custLinFactNeighborY="86263">
        <dgm:presLayoutVars>
          <dgm:chPref val="3"/>
        </dgm:presLayoutVars>
      </dgm:prSet>
      <dgm:spPr/>
      <dgm:t>
        <a:bodyPr/>
        <a:lstStyle/>
        <a:p>
          <a:endParaRPr lang="en-US"/>
        </a:p>
      </dgm:t>
    </dgm:pt>
    <dgm:pt modelId="{B0D899BE-3BD0-4B56-9418-DBE69E806A71}" type="pres">
      <dgm:prSet presAssocID="{0150908D-3C45-4906-B4BE-6952C87ABBC9}" presName="hierChild5" presStyleCnt="0"/>
      <dgm:spPr/>
    </dgm:pt>
    <dgm:pt modelId="{931DF1A0-CAD4-4551-8C65-FF22171A5B1D}" type="pres">
      <dgm:prSet presAssocID="{48633717-097E-454A-888A-ED8AC54AB657}" presName="Name23" presStyleLbl="parChTrans1D4" presStyleIdx="3" presStyleCnt="4"/>
      <dgm:spPr/>
      <dgm:t>
        <a:bodyPr/>
        <a:lstStyle/>
        <a:p>
          <a:endParaRPr lang="en-US"/>
        </a:p>
      </dgm:t>
    </dgm:pt>
    <dgm:pt modelId="{3E872DCF-CFA9-405D-8C13-8FC5B9B03656}" type="pres">
      <dgm:prSet presAssocID="{08B2F22D-4F57-46C4-ADAB-89B953A33684}" presName="hierRoot4" presStyleCnt="0"/>
      <dgm:spPr/>
    </dgm:pt>
    <dgm:pt modelId="{6DACE08E-AA44-4DFD-94C7-B5186B36B206}" type="pres">
      <dgm:prSet presAssocID="{08B2F22D-4F57-46C4-ADAB-89B953A33684}" presName="composite4" presStyleCnt="0"/>
      <dgm:spPr/>
    </dgm:pt>
    <dgm:pt modelId="{018B59BE-7B56-4AE1-9BA5-4C60218AD6EC}" type="pres">
      <dgm:prSet presAssocID="{08B2F22D-4F57-46C4-ADAB-89B953A33684}" presName="background4" presStyleLbl="node4" presStyleIdx="3" presStyleCnt="4"/>
      <dgm:spPr/>
    </dgm:pt>
    <dgm:pt modelId="{3994748A-53C3-48C9-96E9-A1A57BA57BDA}" type="pres">
      <dgm:prSet presAssocID="{08B2F22D-4F57-46C4-ADAB-89B953A33684}" presName="text4" presStyleLbl="fgAcc4" presStyleIdx="3" presStyleCnt="4" custScaleX="356718" custScaleY="188045" custLinFactNeighborY="80088">
        <dgm:presLayoutVars>
          <dgm:chPref val="3"/>
        </dgm:presLayoutVars>
      </dgm:prSet>
      <dgm:spPr/>
      <dgm:t>
        <a:bodyPr/>
        <a:lstStyle/>
        <a:p>
          <a:endParaRPr lang="en-US"/>
        </a:p>
      </dgm:t>
    </dgm:pt>
    <dgm:pt modelId="{1E412E88-61BC-42B0-A19B-7B7770D8D461}" type="pres">
      <dgm:prSet presAssocID="{08B2F22D-4F57-46C4-ADAB-89B953A33684}" presName="hierChild5" presStyleCnt="0"/>
      <dgm:spPr/>
    </dgm:pt>
  </dgm:ptLst>
  <dgm:cxnLst>
    <dgm:cxn modelId="{259EB504-315F-4C1A-80C5-2F6F06964A33}" type="presOf" srcId="{FF1E1154-AE68-4FB4-9BA8-461735144071}" destId="{B207D15F-70EA-412F-B83A-B82B0CB203DF}" srcOrd="0" destOrd="0" presId="urn:microsoft.com/office/officeart/2005/8/layout/hierarchy1"/>
    <dgm:cxn modelId="{CEC08561-9F7F-416A-BC31-F965EC429062}" type="presOf" srcId="{80BE8344-720F-4F54-8177-F6578F2EC4A3}" destId="{A48E5992-A7D1-499E-BD70-51956642FE17}" srcOrd="0" destOrd="0" presId="urn:microsoft.com/office/officeart/2005/8/layout/hierarchy1"/>
    <dgm:cxn modelId="{991B6617-EF3B-4F22-A81D-DA1EA219EFEB}" srcId="{6034D4D8-0EE4-40A6-8BAD-CB9FC012A722}" destId="{6CBE3877-F222-42ED-9C53-E41578AAB585}" srcOrd="1" destOrd="0" parTransId="{037E0A94-DE34-4418-A698-7FE5D4B0C245}" sibTransId="{A2E837A7-88D1-40C8-AC6A-4137DF97CED6}"/>
    <dgm:cxn modelId="{ED28D0BA-D608-47B2-A0C3-D64F54FFFEC4}" type="presOf" srcId="{20604908-FA17-4435-849D-640237C214E4}" destId="{B627C64E-77EE-45C9-8D41-E5E279739F78}" srcOrd="0" destOrd="0" presId="urn:microsoft.com/office/officeart/2005/8/layout/hierarchy1"/>
    <dgm:cxn modelId="{C6032A26-EC5F-47F1-97BF-3CA5ED2B8714}" type="presOf" srcId="{037E0A94-DE34-4418-A698-7FE5D4B0C245}" destId="{5FE20F60-9BE6-4470-A26E-45B3EF308CB1}" srcOrd="0" destOrd="0" presId="urn:microsoft.com/office/officeart/2005/8/layout/hierarchy1"/>
    <dgm:cxn modelId="{511BE3CE-D164-48B3-B17B-64D61A85D60E}" srcId="{6034D4D8-0EE4-40A6-8BAD-CB9FC012A722}" destId="{5CAF8894-386E-4086-B90F-ECA8BD644F33}" srcOrd="0" destOrd="0" parTransId="{5A8BBE7D-F1D6-4760-A184-D616CCE06CF2}" sibTransId="{EFE6F4B9-FF75-4B95-B3CF-F9853429E509}"/>
    <dgm:cxn modelId="{806371BA-5EEA-4CBD-B78A-EDBE19A961C1}" type="presOf" srcId="{6034D4D8-0EE4-40A6-8BAD-CB9FC012A722}" destId="{8E5D2DE1-E2AA-4664-A0F6-16B2EA0ED847}" srcOrd="0" destOrd="0" presId="urn:microsoft.com/office/officeart/2005/8/layout/hierarchy1"/>
    <dgm:cxn modelId="{AE8C8391-E803-4E66-9FC6-A29813BD3AE1}" type="presOf" srcId="{6CBE3877-F222-42ED-9C53-E41578AAB585}" destId="{BA6BA7B5-8E98-4272-AAD7-973E190375E1}" srcOrd="0" destOrd="0" presId="urn:microsoft.com/office/officeart/2005/8/layout/hierarchy1"/>
    <dgm:cxn modelId="{38431326-1354-410B-BB14-7A5556DFC594}" type="presOf" srcId="{BEE20056-4D1C-4D74-AA2D-1DCB92777B6D}" destId="{3A6DDCE9-A65B-4A69-9978-41C44EF56E95}" srcOrd="0" destOrd="0" presId="urn:microsoft.com/office/officeart/2005/8/layout/hierarchy1"/>
    <dgm:cxn modelId="{10DFAA64-4482-42B6-B5E5-643D01D03EC2}" srcId="{20604908-FA17-4435-849D-640237C214E4}" destId="{FF1E1154-AE68-4FB4-9BA8-461735144071}" srcOrd="0" destOrd="0" parTransId="{80BE8344-720F-4F54-8177-F6578F2EC4A3}" sibTransId="{17F31F11-38D1-43E3-BE85-C045DFFE1368}"/>
    <dgm:cxn modelId="{A85B5B20-2A2C-41AF-BF64-033BC824B91B}" type="presOf" srcId="{5A8BBE7D-F1D6-4760-A184-D616CCE06CF2}" destId="{C1A1E70E-4F72-4C74-8287-076F642E3F34}" srcOrd="0" destOrd="0" presId="urn:microsoft.com/office/officeart/2005/8/layout/hierarchy1"/>
    <dgm:cxn modelId="{28864EBB-60AB-41C5-B18E-9CE067C7C71F}" srcId="{53BA3A96-E26A-4526-BB99-1966B57062E1}" destId="{20604908-FA17-4435-849D-640237C214E4}" srcOrd="0" destOrd="0" parTransId="{4BA51F72-8B0C-4851-BBDD-E7608FFE1CF1}" sibTransId="{98AD4B69-C18A-46B0-BB1D-D999B7E49DBD}"/>
    <dgm:cxn modelId="{7024FE86-15BD-4EBF-8F7A-BCAB261C2606}" srcId="{6034D4D8-0EE4-40A6-8BAD-CB9FC012A722}" destId="{08B2F22D-4F57-46C4-ADAB-89B953A33684}" srcOrd="3" destOrd="0" parTransId="{48633717-097E-454A-888A-ED8AC54AB657}" sibTransId="{6FB1C09C-B0BB-4194-87E9-F778B23B3A7D}"/>
    <dgm:cxn modelId="{46B79000-F489-4B30-B968-5C31BCBAAD33}" srcId="{6034D4D8-0EE4-40A6-8BAD-CB9FC012A722}" destId="{0150908D-3C45-4906-B4BE-6952C87ABBC9}" srcOrd="2" destOrd="0" parTransId="{BEE20056-4D1C-4D74-AA2D-1DCB92777B6D}" sibTransId="{2FB015FE-40A4-4F80-8852-0EC0B2DBC33F}"/>
    <dgm:cxn modelId="{49376D94-7274-469A-8FF8-9C51560713EA}" type="presOf" srcId="{53BA3A96-E26A-4526-BB99-1966B57062E1}" destId="{43E2FD2F-508E-472A-AAF5-582074DF195F}" srcOrd="0" destOrd="0" presId="urn:microsoft.com/office/officeart/2005/8/layout/hierarchy1"/>
    <dgm:cxn modelId="{0E1A68B1-176E-40D1-946E-5907EBA62992}" type="presOf" srcId="{0150908D-3C45-4906-B4BE-6952C87ABBC9}" destId="{9361F1FC-C93B-443B-A277-B5C04D06CDDE}" srcOrd="0" destOrd="0" presId="urn:microsoft.com/office/officeart/2005/8/layout/hierarchy1"/>
    <dgm:cxn modelId="{6822642F-E075-4186-AFD5-79F75648CB2F}" srcId="{FF1E1154-AE68-4FB4-9BA8-461735144071}" destId="{6034D4D8-0EE4-40A6-8BAD-CB9FC012A722}" srcOrd="0" destOrd="0" parTransId="{E2961185-A711-4D1E-81F6-D9C490AE2AF8}" sibTransId="{74632809-58B9-403D-89F1-CC044092669E}"/>
    <dgm:cxn modelId="{6766A696-874C-48C7-9C3E-7387A2548685}" type="presOf" srcId="{08B2F22D-4F57-46C4-ADAB-89B953A33684}" destId="{3994748A-53C3-48C9-96E9-A1A57BA57BDA}" srcOrd="0" destOrd="0" presId="urn:microsoft.com/office/officeart/2005/8/layout/hierarchy1"/>
    <dgm:cxn modelId="{E4C16BC3-F2F6-4B87-9D3C-184BFBCBEC22}" type="presOf" srcId="{5CAF8894-386E-4086-B90F-ECA8BD644F33}" destId="{97D824DA-D168-4227-85CB-E9BD7A0143FB}" srcOrd="0" destOrd="0" presId="urn:microsoft.com/office/officeart/2005/8/layout/hierarchy1"/>
    <dgm:cxn modelId="{88F4693B-3D9C-4AB2-AEFF-3D4F7153A810}" type="presOf" srcId="{E2961185-A711-4D1E-81F6-D9C490AE2AF8}" destId="{D2E37262-4B18-4F4E-B4AB-7E213AF00876}" srcOrd="0" destOrd="0" presId="urn:microsoft.com/office/officeart/2005/8/layout/hierarchy1"/>
    <dgm:cxn modelId="{95457861-9751-443A-B7C0-9F8E49025F5E}" type="presOf" srcId="{48633717-097E-454A-888A-ED8AC54AB657}" destId="{931DF1A0-CAD4-4551-8C65-FF22171A5B1D}" srcOrd="0" destOrd="0" presId="urn:microsoft.com/office/officeart/2005/8/layout/hierarchy1"/>
    <dgm:cxn modelId="{03AC75C0-D70C-4430-B9E5-5467110E01C9}" type="presParOf" srcId="{43E2FD2F-508E-472A-AAF5-582074DF195F}" destId="{AD7C27F1-FE25-492B-A65B-DF18985C0B46}" srcOrd="0" destOrd="0" presId="urn:microsoft.com/office/officeart/2005/8/layout/hierarchy1"/>
    <dgm:cxn modelId="{5B267523-504C-459E-A1C8-2DAA67989236}" type="presParOf" srcId="{AD7C27F1-FE25-492B-A65B-DF18985C0B46}" destId="{BB16590B-429D-42DC-8C68-D3DA909909A1}" srcOrd="0" destOrd="0" presId="urn:microsoft.com/office/officeart/2005/8/layout/hierarchy1"/>
    <dgm:cxn modelId="{E4CFA18D-61A2-4583-B01C-AF0AD9802A08}" type="presParOf" srcId="{BB16590B-429D-42DC-8C68-D3DA909909A1}" destId="{4BEEA681-CEB0-4A30-8FB1-57D4CACC05C6}" srcOrd="0" destOrd="0" presId="urn:microsoft.com/office/officeart/2005/8/layout/hierarchy1"/>
    <dgm:cxn modelId="{0CB84C4B-D3AC-4894-90A1-BB241FCA972B}" type="presParOf" srcId="{BB16590B-429D-42DC-8C68-D3DA909909A1}" destId="{B627C64E-77EE-45C9-8D41-E5E279739F78}" srcOrd="1" destOrd="0" presId="urn:microsoft.com/office/officeart/2005/8/layout/hierarchy1"/>
    <dgm:cxn modelId="{3DC14891-8B35-4674-82F7-BF95FEC98CC9}" type="presParOf" srcId="{AD7C27F1-FE25-492B-A65B-DF18985C0B46}" destId="{7942704E-595F-475E-8D21-9FBD7368EBDD}" srcOrd="1" destOrd="0" presId="urn:microsoft.com/office/officeart/2005/8/layout/hierarchy1"/>
    <dgm:cxn modelId="{C5C2D034-5C9E-4C2F-822F-680128FD889A}" type="presParOf" srcId="{7942704E-595F-475E-8D21-9FBD7368EBDD}" destId="{A48E5992-A7D1-499E-BD70-51956642FE17}" srcOrd="0" destOrd="0" presId="urn:microsoft.com/office/officeart/2005/8/layout/hierarchy1"/>
    <dgm:cxn modelId="{A39DF016-385B-4785-83E7-BC302378391E}" type="presParOf" srcId="{7942704E-595F-475E-8D21-9FBD7368EBDD}" destId="{9B836EE4-ADA6-416D-BB1D-53D0BCD47DD4}" srcOrd="1" destOrd="0" presId="urn:microsoft.com/office/officeart/2005/8/layout/hierarchy1"/>
    <dgm:cxn modelId="{49A5966C-B372-4F05-88CB-9F317B107D40}" type="presParOf" srcId="{9B836EE4-ADA6-416D-BB1D-53D0BCD47DD4}" destId="{EF947650-0345-4E3B-B82E-59601A3AB146}" srcOrd="0" destOrd="0" presId="urn:microsoft.com/office/officeart/2005/8/layout/hierarchy1"/>
    <dgm:cxn modelId="{6C56DCF9-6BF5-4DF1-A8B9-1BB4A15F1652}" type="presParOf" srcId="{EF947650-0345-4E3B-B82E-59601A3AB146}" destId="{8F798AFB-E77D-44B7-972F-A6142FBE47A0}" srcOrd="0" destOrd="0" presId="urn:microsoft.com/office/officeart/2005/8/layout/hierarchy1"/>
    <dgm:cxn modelId="{664CA6BC-7A22-43C3-A86D-2038940574E9}" type="presParOf" srcId="{EF947650-0345-4E3B-B82E-59601A3AB146}" destId="{B207D15F-70EA-412F-B83A-B82B0CB203DF}" srcOrd="1" destOrd="0" presId="urn:microsoft.com/office/officeart/2005/8/layout/hierarchy1"/>
    <dgm:cxn modelId="{9D3D1A2D-F7F5-4E58-BE59-5273F524D7B6}" type="presParOf" srcId="{9B836EE4-ADA6-416D-BB1D-53D0BCD47DD4}" destId="{C07986C5-0D61-463C-B8C1-D6C705A21BB6}" srcOrd="1" destOrd="0" presId="urn:microsoft.com/office/officeart/2005/8/layout/hierarchy1"/>
    <dgm:cxn modelId="{861E2924-392E-4846-B047-EA58DF3B85C0}" type="presParOf" srcId="{C07986C5-0D61-463C-B8C1-D6C705A21BB6}" destId="{D2E37262-4B18-4F4E-B4AB-7E213AF00876}" srcOrd="0" destOrd="0" presId="urn:microsoft.com/office/officeart/2005/8/layout/hierarchy1"/>
    <dgm:cxn modelId="{6A072432-3D1A-465D-A5C2-F343771FB1E9}" type="presParOf" srcId="{C07986C5-0D61-463C-B8C1-D6C705A21BB6}" destId="{3ADB8D28-079D-4412-A2BF-EC20EB4AC448}" srcOrd="1" destOrd="0" presId="urn:microsoft.com/office/officeart/2005/8/layout/hierarchy1"/>
    <dgm:cxn modelId="{8B4B7F77-D049-41D8-AA33-D6A8C2F79D8C}" type="presParOf" srcId="{3ADB8D28-079D-4412-A2BF-EC20EB4AC448}" destId="{4456EDA6-28EE-4662-A034-051EE30C8793}" srcOrd="0" destOrd="0" presId="urn:microsoft.com/office/officeart/2005/8/layout/hierarchy1"/>
    <dgm:cxn modelId="{7D2A413E-6A95-4CEF-93E4-E7759F778E97}" type="presParOf" srcId="{4456EDA6-28EE-4662-A034-051EE30C8793}" destId="{9B8C1ACA-B022-49E5-BC43-3A49A5B5D7C3}" srcOrd="0" destOrd="0" presId="urn:microsoft.com/office/officeart/2005/8/layout/hierarchy1"/>
    <dgm:cxn modelId="{7A9421ED-021C-4396-A9FE-4AF8A7146CA2}" type="presParOf" srcId="{4456EDA6-28EE-4662-A034-051EE30C8793}" destId="{8E5D2DE1-E2AA-4664-A0F6-16B2EA0ED847}" srcOrd="1" destOrd="0" presId="urn:microsoft.com/office/officeart/2005/8/layout/hierarchy1"/>
    <dgm:cxn modelId="{D5E13DD4-A6C3-42CD-8FC7-53750B5EEA13}" type="presParOf" srcId="{3ADB8D28-079D-4412-A2BF-EC20EB4AC448}" destId="{ECBF2A8B-0923-4972-B711-A8DFFC8D4B31}" srcOrd="1" destOrd="0" presId="urn:microsoft.com/office/officeart/2005/8/layout/hierarchy1"/>
    <dgm:cxn modelId="{A1767114-5330-437C-99B6-E5DB5A0CB11E}" type="presParOf" srcId="{ECBF2A8B-0923-4972-B711-A8DFFC8D4B31}" destId="{C1A1E70E-4F72-4C74-8287-076F642E3F34}" srcOrd="0" destOrd="0" presId="urn:microsoft.com/office/officeart/2005/8/layout/hierarchy1"/>
    <dgm:cxn modelId="{BD8EDC2C-D517-4919-95C1-9B354E01728A}" type="presParOf" srcId="{ECBF2A8B-0923-4972-B711-A8DFFC8D4B31}" destId="{C2B4643F-5047-4FB4-9335-655D94460307}" srcOrd="1" destOrd="0" presId="urn:microsoft.com/office/officeart/2005/8/layout/hierarchy1"/>
    <dgm:cxn modelId="{ECFA8B47-E9CC-445B-840A-589DB3AB090B}" type="presParOf" srcId="{C2B4643F-5047-4FB4-9335-655D94460307}" destId="{EC7C9063-89C2-401C-A4DB-4149DC199563}" srcOrd="0" destOrd="0" presId="urn:microsoft.com/office/officeart/2005/8/layout/hierarchy1"/>
    <dgm:cxn modelId="{85C9EF5F-23EB-4E3C-8E15-538666E1FC2B}" type="presParOf" srcId="{EC7C9063-89C2-401C-A4DB-4149DC199563}" destId="{50C22356-6373-40BE-B087-27EF0B0A53E5}" srcOrd="0" destOrd="0" presId="urn:microsoft.com/office/officeart/2005/8/layout/hierarchy1"/>
    <dgm:cxn modelId="{8EA8561F-1C6D-46B0-8370-01E9FC445454}" type="presParOf" srcId="{EC7C9063-89C2-401C-A4DB-4149DC199563}" destId="{97D824DA-D168-4227-85CB-E9BD7A0143FB}" srcOrd="1" destOrd="0" presId="urn:microsoft.com/office/officeart/2005/8/layout/hierarchy1"/>
    <dgm:cxn modelId="{224443A2-E76B-49F8-B4CD-5F6888AEDC4E}" type="presParOf" srcId="{C2B4643F-5047-4FB4-9335-655D94460307}" destId="{BCA34EFE-EE0F-43E5-BAA0-738EE811E35F}" srcOrd="1" destOrd="0" presId="urn:microsoft.com/office/officeart/2005/8/layout/hierarchy1"/>
    <dgm:cxn modelId="{E397AA4C-574B-4D74-AFD7-BB4D1A2D3186}" type="presParOf" srcId="{ECBF2A8B-0923-4972-B711-A8DFFC8D4B31}" destId="{5FE20F60-9BE6-4470-A26E-45B3EF308CB1}" srcOrd="2" destOrd="0" presId="urn:microsoft.com/office/officeart/2005/8/layout/hierarchy1"/>
    <dgm:cxn modelId="{FE95FBBB-A0D2-4511-A78F-390782450A00}" type="presParOf" srcId="{ECBF2A8B-0923-4972-B711-A8DFFC8D4B31}" destId="{897DE6B9-491E-4F06-A52F-91A0C52FA165}" srcOrd="3" destOrd="0" presId="urn:microsoft.com/office/officeart/2005/8/layout/hierarchy1"/>
    <dgm:cxn modelId="{EC36FE95-36DB-4FE0-8DFB-E26CCC10D1A1}" type="presParOf" srcId="{897DE6B9-491E-4F06-A52F-91A0C52FA165}" destId="{B15D4283-0C6A-4BB2-A5E0-4D6D505DC279}" srcOrd="0" destOrd="0" presId="urn:microsoft.com/office/officeart/2005/8/layout/hierarchy1"/>
    <dgm:cxn modelId="{90766EBD-4C84-4393-AF81-4D06290D4296}" type="presParOf" srcId="{B15D4283-0C6A-4BB2-A5E0-4D6D505DC279}" destId="{8D01C452-F076-4DCD-97FD-0B5FA644E093}" srcOrd="0" destOrd="0" presId="urn:microsoft.com/office/officeart/2005/8/layout/hierarchy1"/>
    <dgm:cxn modelId="{7525E499-5FBB-4628-B9DA-25E821FA149D}" type="presParOf" srcId="{B15D4283-0C6A-4BB2-A5E0-4D6D505DC279}" destId="{BA6BA7B5-8E98-4272-AAD7-973E190375E1}" srcOrd="1" destOrd="0" presId="urn:microsoft.com/office/officeart/2005/8/layout/hierarchy1"/>
    <dgm:cxn modelId="{5A23C910-1C7B-41A6-A14F-1E79D845FE7C}" type="presParOf" srcId="{897DE6B9-491E-4F06-A52F-91A0C52FA165}" destId="{A8A88700-C3C1-406C-B2B5-49B7C486CEA1}" srcOrd="1" destOrd="0" presId="urn:microsoft.com/office/officeart/2005/8/layout/hierarchy1"/>
    <dgm:cxn modelId="{94BA3B6E-A038-4C00-A50C-6C154297C5C7}" type="presParOf" srcId="{ECBF2A8B-0923-4972-B711-A8DFFC8D4B31}" destId="{3A6DDCE9-A65B-4A69-9978-41C44EF56E95}" srcOrd="4" destOrd="0" presId="urn:microsoft.com/office/officeart/2005/8/layout/hierarchy1"/>
    <dgm:cxn modelId="{495A2518-28D8-4125-B2A6-1F904F300E6D}" type="presParOf" srcId="{ECBF2A8B-0923-4972-B711-A8DFFC8D4B31}" destId="{43A630E6-4D04-4F1B-8A71-861C0A42AD83}" srcOrd="5" destOrd="0" presId="urn:microsoft.com/office/officeart/2005/8/layout/hierarchy1"/>
    <dgm:cxn modelId="{FB7603F6-B96A-43A0-9BC5-0B56E55BB8AA}" type="presParOf" srcId="{43A630E6-4D04-4F1B-8A71-861C0A42AD83}" destId="{DE1920FF-EFA7-48E5-A8DE-1D42FB3F4BA1}" srcOrd="0" destOrd="0" presId="urn:microsoft.com/office/officeart/2005/8/layout/hierarchy1"/>
    <dgm:cxn modelId="{C12A88C3-C7AF-4859-AF31-991F5E18FF30}" type="presParOf" srcId="{DE1920FF-EFA7-48E5-A8DE-1D42FB3F4BA1}" destId="{B3B5C567-E65E-40D6-AA48-6A5976A49612}" srcOrd="0" destOrd="0" presId="urn:microsoft.com/office/officeart/2005/8/layout/hierarchy1"/>
    <dgm:cxn modelId="{CFBC4861-1FCB-4E0E-8457-CE3EA869BAFB}" type="presParOf" srcId="{DE1920FF-EFA7-48E5-A8DE-1D42FB3F4BA1}" destId="{9361F1FC-C93B-443B-A277-B5C04D06CDDE}" srcOrd="1" destOrd="0" presId="urn:microsoft.com/office/officeart/2005/8/layout/hierarchy1"/>
    <dgm:cxn modelId="{AB103134-7479-447B-9973-7089516312AC}" type="presParOf" srcId="{43A630E6-4D04-4F1B-8A71-861C0A42AD83}" destId="{B0D899BE-3BD0-4B56-9418-DBE69E806A71}" srcOrd="1" destOrd="0" presId="urn:microsoft.com/office/officeart/2005/8/layout/hierarchy1"/>
    <dgm:cxn modelId="{08FE6914-677C-4EEF-BB90-239B8E514B24}" type="presParOf" srcId="{ECBF2A8B-0923-4972-B711-A8DFFC8D4B31}" destId="{931DF1A0-CAD4-4551-8C65-FF22171A5B1D}" srcOrd="6" destOrd="0" presId="urn:microsoft.com/office/officeart/2005/8/layout/hierarchy1"/>
    <dgm:cxn modelId="{18F7F343-AC79-4C6C-A43D-C1500186DEE9}" type="presParOf" srcId="{ECBF2A8B-0923-4972-B711-A8DFFC8D4B31}" destId="{3E872DCF-CFA9-405D-8C13-8FC5B9B03656}" srcOrd="7" destOrd="0" presId="urn:microsoft.com/office/officeart/2005/8/layout/hierarchy1"/>
    <dgm:cxn modelId="{5FA67A81-EF9A-407E-908E-83D43F016A0D}" type="presParOf" srcId="{3E872DCF-CFA9-405D-8C13-8FC5B9B03656}" destId="{6DACE08E-AA44-4DFD-94C7-B5186B36B206}" srcOrd="0" destOrd="0" presId="urn:microsoft.com/office/officeart/2005/8/layout/hierarchy1"/>
    <dgm:cxn modelId="{E1D5C9E2-F72C-4E1C-8087-A0CBD97EAD55}" type="presParOf" srcId="{6DACE08E-AA44-4DFD-94C7-B5186B36B206}" destId="{018B59BE-7B56-4AE1-9BA5-4C60218AD6EC}" srcOrd="0" destOrd="0" presId="urn:microsoft.com/office/officeart/2005/8/layout/hierarchy1"/>
    <dgm:cxn modelId="{25F6F421-9304-49F1-A37B-D1B025762BA3}" type="presParOf" srcId="{6DACE08E-AA44-4DFD-94C7-B5186B36B206}" destId="{3994748A-53C3-48C9-96E9-A1A57BA57BDA}" srcOrd="1" destOrd="0" presId="urn:microsoft.com/office/officeart/2005/8/layout/hierarchy1"/>
    <dgm:cxn modelId="{07F32CDD-945E-427B-8E3A-DC057E0AFD54}" type="presParOf" srcId="{3E872DCF-CFA9-405D-8C13-8FC5B9B03656}" destId="{1E412E88-61BC-42B0-A19B-7B7770D8D461}"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121C06-2A2A-44F5-A865-CD253F02ECD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979A1DC8-E355-475A-811C-C74EA3CC7987}">
      <dgm:prSet phldrT="[Text]"/>
      <dgm:spPr/>
      <dgm:t>
        <a:bodyPr/>
        <a:lstStyle/>
        <a:p>
          <a:r>
            <a:rPr lang="en-US" dirty="0" smtClean="0"/>
            <a:t>CEO</a:t>
          </a:r>
          <a:endParaRPr lang="en-US" dirty="0"/>
        </a:p>
      </dgm:t>
    </dgm:pt>
    <dgm:pt modelId="{E2EADA11-A925-4785-A4B1-66BA9F4DCD2F}" type="parTrans" cxnId="{24BB9C72-97AE-4E76-8A0D-7EB8F9C7DFA6}">
      <dgm:prSet/>
      <dgm:spPr/>
      <dgm:t>
        <a:bodyPr/>
        <a:lstStyle/>
        <a:p>
          <a:endParaRPr lang="en-US"/>
        </a:p>
      </dgm:t>
    </dgm:pt>
    <dgm:pt modelId="{E0559CD1-582A-4392-A572-9816A310A2D5}" type="sibTrans" cxnId="{24BB9C72-97AE-4E76-8A0D-7EB8F9C7DFA6}">
      <dgm:prSet/>
      <dgm:spPr/>
      <dgm:t>
        <a:bodyPr/>
        <a:lstStyle/>
        <a:p>
          <a:endParaRPr lang="en-US"/>
        </a:p>
      </dgm:t>
    </dgm:pt>
    <dgm:pt modelId="{E92A1A9B-3BD3-4BA7-92C1-426093A50157}">
      <dgm:prSet phldrT="[Text]"/>
      <dgm:spPr/>
      <dgm:t>
        <a:bodyPr/>
        <a:lstStyle/>
        <a:p>
          <a:r>
            <a:rPr lang="en-US" dirty="0" smtClean="0"/>
            <a:t>COO, CIO, CISO, CFO</a:t>
          </a:r>
          <a:endParaRPr lang="en-US" dirty="0"/>
        </a:p>
      </dgm:t>
    </dgm:pt>
    <dgm:pt modelId="{E31972CA-564A-4C73-973A-8D7FDBCE51FB}" type="parTrans" cxnId="{0E505031-9566-4AA6-B5CA-47345C8B5013}">
      <dgm:prSet/>
      <dgm:spPr/>
      <dgm:t>
        <a:bodyPr/>
        <a:lstStyle/>
        <a:p>
          <a:endParaRPr lang="en-US"/>
        </a:p>
      </dgm:t>
    </dgm:pt>
    <dgm:pt modelId="{6BBA914E-BDB6-4DB9-942A-77ED5FB25D0B}" type="sibTrans" cxnId="{0E505031-9566-4AA6-B5CA-47345C8B5013}">
      <dgm:prSet/>
      <dgm:spPr/>
      <dgm:t>
        <a:bodyPr/>
        <a:lstStyle/>
        <a:p>
          <a:endParaRPr lang="en-US"/>
        </a:p>
      </dgm:t>
    </dgm:pt>
    <dgm:pt modelId="{17A183B3-1F07-49C9-9E9B-40E55D040646}">
      <dgm:prSet/>
      <dgm:spPr/>
      <dgm:t>
        <a:bodyPr/>
        <a:lstStyle/>
        <a:p>
          <a:r>
            <a:rPr lang="en-US" dirty="0" smtClean="0"/>
            <a:t>VP, AVP Info Security</a:t>
          </a:r>
          <a:endParaRPr lang="en-US" dirty="0"/>
        </a:p>
      </dgm:t>
    </dgm:pt>
    <dgm:pt modelId="{59BCEA76-2ACB-4C53-A74A-F439FAEDE543}" type="parTrans" cxnId="{EB0A7005-2719-49D4-8FDA-68F54B52184C}">
      <dgm:prSet/>
      <dgm:spPr/>
      <dgm:t>
        <a:bodyPr/>
        <a:lstStyle/>
        <a:p>
          <a:endParaRPr lang="en-US"/>
        </a:p>
      </dgm:t>
    </dgm:pt>
    <dgm:pt modelId="{1FCD1574-E4DE-4DA2-AF41-C96ED94B05B4}" type="sibTrans" cxnId="{EB0A7005-2719-49D4-8FDA-68F54B52184C}">
      <dgm:prSet/>
      <dgm:spPr/>
      <dgm:t>
        <a:bodyPr/>
        <a:lstStyle/>
        <a:p>
          <a:endParaRPr lang="en-US"/>
        </a:p>
      </dgm:t>
    </dgm:pt>
    <dgm:pt modelId="{13319580-4CDF-4BEE-AB16-F7903D04C3CE}">
      <dgm:prSet/>
      <dgm:spPr/>
      <dgm:t>
        <a:bodyPr/>
        <a:lstStyle/>
        <a:p>
          <a:r>
            <a:rPr lang="en-US" dirty="0" smtClean="0"/>
            <a:t>Information Security Team</a:t>
          </a:r>
          <a:endParaRPr lang="en-US" dirty="0"/>
        </a:p>
      </dgm:t>
    </dgm:pt>
    <dgm:pt modelId="{E7E249B3-74BD-4525-A6BC-DE8890ECBDC7}" type="parTrans" cxnId="{CEF7B63B-D866-4A51-9286-84C880DAFCE8}">
      <dgm:prSet/>
      <dgm:spPr/>
      <dgm:t>
        <a:bodyPr/>
        <a:lstStyle/>
        <a:p>
          <a:endParaRPr lang="en-US"/>
        </a:p>
      </dgm:t>
    </dgm:pt>
    <dgm:pt modelId="{94D1EF05-2B04-4E2C-8B35-623EB206E5D3}" type="sibTrans" cxnId="{CEF7B63B-D866-4A51-9286-84C880DAFCE8}">
      <dgm:prSet/>
      <dgm:spPr/>
      <dgm:t>
        <a:bodyPr/>
        <a:lstStyle/>
        <a:p>
          <a:endParaRPr lang="en-US"/>
        </a:p>
      </dgm:t>
    </dgm:pt>
    <dgm:pt modelId="{A9304AF9-3BC8-48DA-828B-81187A9685CF}" type="pres">
      <dgm:prSet presAssocID="{F5121C06-2A2A-44F5-A865-CD253F02ECDC}" presName="hierChild1" presStyleCnt="0">
        <dgm:presLayoutVars>
          <dgm:chPref val="1"/>
          <dgm:dir/>
          <dgm:animOne val="branch"/>
          <dgm:animLvl val="lvl"/>
          <dgm:resizeHandles/>
        </dgm:presLayoutVars>
      </dgm:prSet>
      <dgm:spPr/>
      <dgm:t>
        <a:bodyPr/>
        <a:lstStyle/>
        <a:p>
          <a:endParaRPr lang="en-US"/>
        </a:p>
      </dgm:t>
    </dgm:pt>
    <dgm:pt modelId="{37A80E06-ACA6-45D7-9AE1-6E08694F5E89}" type="pres">
      <dgm:prSet presAssocID="{979A1DC8-E355-475A-811C-C74EA3CC7987}" presName="hierRoot1" presStyleCnt="0"/>
      <dgm:spPr/>
    </dgm:pt>
    <dgm:pt modelId="{F6B0A5B4-7937-4F63-99C0-9142EA7609C1}" type="pres">
      <dgm:prSet presAssocID="{979A1DC8-E355-475A-811C-C74EA3CC7987}" presName="composite" presStyleCnt="0"/>
      <dgm:spPr/>
    </dgm:pt>
    <dgm:pt modelId="{2FF0A613-CB96-445B-B933-04B463F701A0}" type="pres">
      <dgm:prSet presAssocID="{979A1DC8-E355-475A-811C-C74EA3CC7987}" presName="background" presStyleLbl="node0" presStyleIdx="0" presStyleCnt="1"/>
      <dgm:spPr/>
    </dgm:pt>
    <dgm:pt modelId="{A3B6D69B-4607-4CCB-8396-F556F558DDA3}" type="pres">
      <dgm:prSet presAssocID="{979A1DC8-E355-475A-811C-C74EA3CC7987}" presName="text" presStyleLbl="fgAcc0" presStyleIdx="0" presStyleCnt="1" custScaleX="136533">
        <dgm:presLayoutVars>
          <dgm:chPref val="3"/>
        </dgm:presLayoutVars>
      </dgm:prSet>
      <dgm:spPr/>
      <dgm:t>
        <a:bodyPr/>
        <a:lstStyle/>
        <a:p>
          <a:endParaRPr lang="en-US"/>
        </a:p>
      </dgm:t>
    </dgm:pt>
    <dgm:pt modelId="{07830104-5F95-441C-8748-C603C1D25516}" type="pres">
      <dgm:prSet presAssocID="{979A1DC8-E355-475A-811C-C74EA3CC7987}" presName="hierChild2" presStyleCnt="0"/>
      <dgm:spPr/>
    </dgm:pt>
    <dgm:pt modelId="{DABB192F-9339-4C98-A0BE-CD6031AB0601}" type="pres">
      <dgm:prSet presAssocID="{E31972CA-564A-4C73-973A-8D7FDBCE51FB}" presName="Name10" presStyleLbl="parChTrans1D2" presStyleIdx="0" presStyleCnt="1"/>
      <dgm:spPr/>
      <dgm:t>
        <a:bodyPr/>
        <a:lstStyle/>
        <a:p>
          <a:endParaRPr lang="en-US"/>
        </a:p>
      </dgm:t>
    </dgm:pt>
    <dgm:pt modelId="{EF2E2B2D-1938-44A1-90EA-60FE27BC9E11}" type="pres">
      <dgm:prSet presAssocID="{E92A1A9B-3BD3-4BA7-92C1-426093A50157}" presName="hierRoot2" presStyleCnt="0"/>
      <dgm:spPr/>
    </dgm:pt>
    <dgm:pt modelId="{E79B5CBA-F192-4415-B8B5-B859618954CD}" type="pres">
      <dgm:prSet presAssocID="{E92A1A9B-3BD3-4BA7-92C1-426093A50157}" presName="composite2" presStyleCnt="0"/>
      <dgm:spPr/>
    </dgm:pt>
    <dgm:pt modelId="{2CF28935-ED48-4E42-96BC-71C294872BF1}" type="pres">
      <dgm:prSet presAssocID="{E92A1A9B-3BD3-4BA7-92C1-426093A50157}" presName="background2" presStyleLbl="node2" presStyleIdx="0" presStyleCnt="1"/>
      <dgm:spPr/>
    </dgm:pt>
    <dgm:pt modelId="{1859D494-ED24-4CF5-9C7E-5CAADEBF54B6}" type="pres">
      <dgm:prSet presAssocID="{E92A1A9B-3BD3-4BA7-92C1-426093A50157}" presName="text2" presStyleLbl="fgAcc2" presStyleIdx="0" presStyleCnt="1" custScaleX="231078">
        <dgm:presLayoutVars>
          <dgm:chPref val="3"/>
        </dgm:presLayoutVars>
      </dgm:prSet>
      <dgm:spPr/>
      <dgm:t>
        <a:bodyPr/>
        <a:lstStyle/>
        <a:p>
          <a:endParaRPr lang="en-US"/>
        </a:p>
      </dgm:t>
    </dgm:pt>
    <dgm:pt modelId="{6423C255-A7A6-42F7-ACC4-84432C6D2D80}" type="pres">
      <dgm:prSet presAssocID="{E92A1A9B-3BD3-4BA7-92C1-426093A50157}" presName="hierChild3" presStyleCnt="0"/>
      <dgm:spPr/>
    </dgm:pt>
    <dgm:pt modelId="{501AD26A-E04B-4E36-91FE-C6EC62CC83D9}" type="pres">
      <dgm:prSet presAssocID="{59BCEA76-2ACB-4C53-A74A-F439FAEDE543}" presName="Name17" presStyleLbl="parChTrans1D3" presStyleIdx="0" presStyleCnt="1"/>
      <dgm:spPr/>
      <dgm:t>
        <a:bodyPr/>
        <a:lstStyle/>
        <a:p>
          <a:endParaRPr lang="en-US"/>
        </a:p>
      </dgm:t>
    </dgm:pt>
    <dgm:pt modelId="{F6435393-63D3-4634-8F3A-1AD09FA6CF0C}" type="pres">
      <dgm:prSet presAssocID="{17A183B3-1F07-49C9-9E9B-40E55D040646}" presName="hierRoot3" presStyleCnt="0"/>
      <dgm:spPr/>
    </dgm:pt>
    <dgm:pt modelId="{567AC995-11E5-41EB-AFA5-46D5F9069429}" type="pres">
      <dgm:prSet presAssocID="{17A183B3-1F07-49C9-9E9B-40E55D040646}" presName="composite3" presStyleCnt="0"/>
      <dgm:spPr/>
    </dgm:pt>
    <dgm:pt modelId="{09B8EA9B-77D0-4BD0-B735-CE57B3DA3519}" type="pres">
      <dgm:prSet presAssocID="{17A183B3-1F07-49C9-9E9B-40E55D040646}" presName="background3" presStyleLbl="node3" presStyleIdx="0" presStyleCnt="1"/>
      <dgm:spPr/>
    </dgm:pt>
    <dgm:pt modelId="{900FBA9E-F67D-41D1-89FF-F79C2E6F5A5B}" type="pres">
      <dgm:prSet presAssocID="{17A183B3-1F07-49C9-9E9B-40E55D040646}" presName="text3" presStyleLbl="fgAcc3" presStyleIdx="0" presStyleCnt="1" custScaleX="221618">
        <dgm:presLayoutVars>
          <dgm:chPref val="3"/>
        </dgm:presLayoutVars>
      </dgm:prSet>
      <dgm:spPr/>
      <dgm:t>
        <a:bodyPr/>
        <a:lstStyle/>
        <a:p>
          <a:endParaRPr lang="en-US"/>
        </a:p>
      </dgm:t>
    </dgm:pt>
    <dgm:pt modelId="{01B93A38-D111-4D53-98E7-61C543973443}" type="pres">
      <dgm:prSet presAssocID="{17A183B3-1F07-49C9-9E9B-40E55D040646}" presName="hierChild4" presStyleCnt="0"/>
      <dgm:spPr/>
    </dgm:pt>
    <dgm:pt modelId="{03AE4950-48F8-44FD-BF38-446642971B12}" type="pres">
      <dgm:prSet presAssocID="{E7E249B3-74BD-4525-A6BC-DE8890ECBDC7}" presName="Name23" presStyleLbl="parChTrans1D4" presStyleIdx="0" presStyleCnt="1"/>
      <dgm:spPr/>
      <dgm:t>
        <a:bodyPr/>
        <a:lstStyle/>
        <a:p>
          <a:endParaRPr lang="en-US"/>
        </a:p>
      </dgm:t>
    </dgm:pt>
    <dgm:pt modelId="{5C405F7D-EE11-43A4-A87A-49F02A1EDDFC}" type="pres">
      <dgm:prSet presAssocID="{13319580-4CDF-4BEE-AB16-F7903D04C3CE}" presName="hierRoot4" presStyleCnt="0"/>
      <dgm:spPr/>
    </dgm:pt>
    <dgm:pt modelId="{2504E2F3-1862-4765-A6E2-E1A459A6D888}" type="pres">
      <dgm:prSet presAssocID="{13319580-4CDF-4BEE-AB16-F7903D04C3CE}" presName="composite4" presStyleCnt="0"/>
      <dgm:spPr/>
    </dgm:pt>
    <dgm:pt modelId="{F1865E27-25AF-4DB9-B26A-7C2D883903F5}" type="pres">
      <dgm:prSet presAssocID="{13319580-4CDF-4BEE-AB16-F7903D04C3CE}" presName="background4" presStyleLbl="node4" presStyleIdx="0" presStyleCnt="1"/>
      <dgm:spPr/>
    </dgm:pt>
    <dgm:pt modelId="{9AEFEDAB-EF63-4D72-981A-B0D32CBE2F3B}" type="pres">
      <dgm:prSet presAssocID="{13319580-4CDF-4BEE-AB16-F7903D04C3CE}" presName="text4" presStyleLbl="fgAcc4" presStyleIdx="0" presStyleCnt="1" custScaleX="185951" custLinFactNeighborX="-705" custLinFactNeighborY="236">
        <dgm:presLayoutVars>
          <dgm:chPref val="3"/>
        </dgm:presLayoutVars>
      </dgm:prSet>
      <dgm:spPr/>
      <dgm:t>
        <a:bodyPr/>
        <a:lstStyle/>
        <a:p>
          <a:endParaRPr lang="en-US"/>
        </a:p>
      </dgm:t>
    </dgm:pt>
    <dgm:pt modelId="{A745ABAA-72DD-43A7-9ED2-5F35A0C817E4}" type="pres">
      <dgm:prSet presAssocID="{13319580-4CDF-4BEE-AB16-F7903D04C3CE}" presName="hierChild5" presStyleCnt="0"/>
      <dgm:spPr/>
    </dgm:pt>
  </dgm:ptLst>
  <dgm:cxnLst>
    <dgm:cxn modelId="{189E6D9E-7404-4863-B024-E0F196C60C06}" type="presOf" srcId="{E31972CA-564A-4C73-973A-8D7FDBCE51FB}" destId="{DABB192F-9339-4C98-A0BE-CD6031AB0601}" srcOrd="0" destOrd="0" presId="urn:microsoft.com/office/officeart/2005/8/layout/hierarchy1"/>
    <dgm:cxn modelId="{3C6C568A-DAD0-403C-9526-6715521E6908}" type="presOf" srcId="{13319580-4CDF-4BEE-AB16-F7903D04C3CE}" destId="{9AEFEDAB-EF63-4D72-981A-B0D32CBE2F3B}" srcOrd="0" destOrd="0" presId="urn:microsoft.com/office/officeart/2005/8/layout/hierarchy1"/>
    <dgm:cxn modelId="{0E505031-9566-4AA6-B5CA-47345C8B5013}" srcId="{979A1DC8-E355-475A-811C-C74EA3CC7987}" destId="{E92A1A9B-3BD3-4BA7-92C1-426093A50157}" srcOrd="0" destOrd="0" parTransId="{E31972CA-564A-4C73-973A-8D7FDBCE51FB}" sibTransId="{6BBA914E-BDB6-4DB9-942A-77ED5FB25D0B}"/>
    <dgm:cxn modelId="{F6C4EEAD-2158-4375-B218-0D957F3584F3}" type="presOf" srcId="{17A183B3-1F07-49C9-9E9B-40E55D040646}" destId="{900FBA9E-F67D-41D1-89FF-F79C2E6F5A5B}" srcOrd="0" destOrd="0" presId="urn:microsoft.com/office/officeart/2005/8/layout/hierarchy1"/>
    <dgm:cxn modelId="{5C45553B-0DB8-4735-9AF7-1064482253E4}" type="presOf" srcId="{E92A1A9B-3BD3-4BA7-92C1-426093A50157}" destId="{1859D494-ED24-4CF5-9C7E-5CAADEBF54B6}" srcOrd="0" destOrd="0" presId="urn:microsoft.com/office/officeart/2005/8/layout/hierarchy1"/>
    <dgm:cxn modelId="{6712C62D-5A0A-447E-A1E6-EEC84ABBADF5}" type="presOf" srcId="{979A1DC8-E355-475A-811C-C74EA3CC7987}" destId="{A3B6D69B-4607-4CCB-8396-F556F558DDA3}" srcOrd="0" destOrd="0" presId="urn:microsoft.com/office/officeart/2005/8/layout/hierarchy1"/>
    <dgm:cxn modelId="{EB0A7005-2719-49D4-8FDA-68F54B52184C}" srcId="{E92A1A9B-3BD3-4BA7-92C1-426093A50157}" destId="{17A183B3-1F07-49C9-9E9B-40E55D040646}" srcOrd="0" destOrd="0" parTransId="{59BCEA76-2ACB-4C53-A74A-F439FAEDE543}" sibTransId="{1FCD1574-E4DE-4DA2-AF41-C96ED94B05B4}"/>
    <dgm:cxn modelId="{6C6FAB03-5676-4C7E-9C22-9B2EF8279AC7}" type="presOf" srcId="{F5121C06-2A2A-44F5-A865-CD253F02ECDC}" destId="{A9304AF9-3BC8-48DA-828B-81187A9685CF}" srcOrd="0" destOrd="0" presId="urn:microsoft.com/office/officeart/2005/8/layout/hierarchy1"/>
    <dgm:cxn modelId="{CEF7B63B-D866-4A51-9286-84C880DAFCE8}" srcId="{17A183B3-1F07-49C9-9E9B-40E55D040646}" destId="{13319580-4CDF-4BEE-AB16-F7903D04C3CE}" srcOrd="0" destOrd="0" parTransId="{E7E249B3-74BD-4525-A6BC-DE8890ECBDC7}" sibTransId="{94D1EF05-2B04-4E2C-8B35-623EB206E5D3}"/>
    <dgm:cxn modelId="{AF6084AE-870A-4318-A689-A1FE04503946}" type="presOf" srcId="{59BCEA76-2ACB-4C53-A74A-F439FAEDE543}" destId="{501AD26A-E04B-4E36-91FE-C6EC62CC83D9}" srcOrd="0" destOrd="0" presId="urn:microsoft.com/office/officeart/2005/8/layout/hierarchy1"/>
    <dgm:cxn modelId="{BABA20C9-73C9-4D23-837B-A81F7264BC15}" type="presOf" srcId="{E7E249B3-74BD-4525-A6BC-DE8890ECBDC7}" destId="{03AE4950-48F8-44FD-BF38-446642971B12}" srcOrd="0" destOrd="0" presId="urn:microsoft.com/office/officeart/2005/8/layout/hierarchy1"/>
    <dgm:cxn modelId="{24BB9C72-97AE-4E76-8A0D-7EB8F9C7DFA6}" srcId="{F5121C06-2A2A-44F5-A865-CD253F02ECDC}" destId="{979A1DC8-E355-475A-811C-C74EA3CC7987}" srcOrd="0" destOrd="0" parTransId="{E2EADA11-A925-4785-A4B1-66BA9F4DCD2F}" sibTransId="{E0559CD1-582A-4392-A572-9816A310A2D5}"/>
    <dgm:cxn modelId="{C9DD1723-F8D7-440C-BF46-501D4D5CD033}" type="presParOf" srcId="{A9304AF9-3BC8-48DA-828B-81187A9685CF}" destId="{37A80E06-ACA6-45D7-9AE1-6E08694F5E89}" srcOrd="0" destOrd="0" presId="urn:microsoft.com/office/officeart/2005/8/layout/hierarchy1"/>
    <dgm:cxn modelId="{59E1A97B-7E80-4924-9203-21278C773120}" type="presParOf" srcId="{37A80E06-ACA6-45D7-9AE1-6E08694F5E89}" destId="{F6B0A5B4-7937-4F63-99C0-9142EA7609C1}" srcOrd="0" destOrd="0" presId="urn:microsoft.com/office/officeart/2005/8/layout/hierarchy1"/>
    <dgm:cxn modelId="{2941A7F7-69E7-44B7-80F5-4D03BF4619D8}" type="presParOf" srcId="{F6B0A5B4-7937-4F63-99C0-9142EA7609C1}" destId="{2FF0A613-CB96-445B-B933-04B463F701A0}" srcOrd="0" destOrd="0" presId="urn:microsoft.com/office/officeart/2005/8/layout/hierarchy1"/>
    <dgm:cxn modelId="{4E7586B6-9C60-48B3-AAAB-CC1758661AC6}" type="presParOf" srcId="{F6B0A5B4-7937-4F63-99C0-9142EA7609C1}" destId="{A3B6D69B-4607-4CCB-8396-F556F558DDA3}" srcOrd="1" destOrd="0" presId="urn:microsoft.com/office/officeart/2005/8/layout/hierarchy1"/>
    <dgm:cxn modelId="{B2AE9D54-D7C6-40E0-BF49-5A609E6357D0}" type="presParOf" srcId="{37A80E06-ACA6-45D7-9AE1-6E08694F5E89}" destId="{07830104-5F95-441C-8748-C603C1D25516}" srcOrd="1" destOrd="0" presId="urn:microsoft.com/office/officeart/2005/8/layout/hierarchy1"/>
    <dgm:cxn modelId="{F79F9990-3957-440F-954E-8AC85C09B3C7}" type="presParOf" srcId="{07830104-5F95-441C-8748-C603C1D25516}" destId="{DABB192F-9339-4C98-A0BE-CD6031AB0601}" srcOrd="0" destOrd="0" presId="urn:microsoft.com/office/officeart/2005/8/layout/hierarchy1"/>
    <dgm:cxn modelId="{E6E4DA5A-2FB0-48E1-9BFB-3B5EB40964A7}" type="presParOf" srcId="{07830104-5F95-441C-8748-C603C1D25516}" destId="{EF2E2B2D-1938-44A1-90EA-60FE27BC9E11}" srcOrd="1" destOrd="0" presId="urn:microsoft.com/office/officeart/2005/8/layout/hierarchy1"/>
    <dgm:cxn modelId="{4C424378-6D9F-422A-B544-BEBE7769049A}" type="presParOf" srcId="{EF2E2B2D-1938-44A1-90EA-60FE27BC9E11}" destId="{E79B5CBA-F192-4415-B8B5-B859618954CD}" srcOrd="0" destOrd="0" presId="urn:microsoft.com/office/officeart/2005/8/layout/hierarchy1"/>
    <dgm:cxn modelId="{FA652E89-3833-4E5A-A382-80870C351315}" type="presParOf" srcId="{E79B5CBA-F192-4415-B8B5-B859618954CD}" destId="{2CF28935-ED48-4E42-96BC-71C294872BF1}" srcOrd="0" destOrd="0" presId="urn:microsoft.com/office/officeart/2005/8/layout/hierarchy1"/>
    <dgm:cxn modelId="{4D902335-1016-4505-B4F8-D93F1095AE8E}" type="presParOf" srcId="{E79B5CBA-F192-4415-B8B5-B859618954CD}" destId="{1859D494-ED24-4CF5-9C7E-5CAADEBF54B6}" srcOrd="1" destOrd="0" presId="urn:microsoft.com/office/officeart/2005/8/layout/hierarchy1"/>
    <dgm:cxn modelId="{52251E17-E84B-485F-9456-0F82DDD56871}" type="presParOf" srcId="{EF2E2B2D-1938-44A1-90EA-60FE27BC9E11}" destId="{6423C255-A7A6-42F7-ACC4-84432C6D2D80}" srcOrd="1" destOrd="0" presId="urn:microsoft.com/office/officeart/2005/8/layout/hierarchy1"/>
    <dgm:cxn modelId="{BCEC589B-A0B2-43B3-8691-B3E10B5C7B7A}" type="presParOf" srcId="{6423C255-A7A6-42F7-ACC4-84432C6D2D80}" destId="{501AD26A-E04B-4E36-91FE-C6EC62CC83D9}" srcOrd="0" destOrd="0" presId="urn:microsoft.com/office/officeart/2005/8/layout/hierarchy1"/>
    <dgm:cxn modelId="{92D6B1E0-5BA3-4268-815B-4F3212E8BF09}" type="presParOf" srcId="{6423C255-A7A6-42F7-ACC4-84432C6D2D80}" destId="{F6435393-63D3-4634-8F3A-1AD09FA6CF0C}" srcOrd="1" destOrd="0" presId="urn:microsoft.com/office/officeart/2005/8/layout/hierarchy1"/>
    <dgm:cxn modelId="{6B9972CE-029A-439A-A22B-63F8591F5BD3}" type="presParOf" srcId="{F6435393-63D3-4634-8F3A-1AD09FA6CF0C}" destId="{567AC995-11E5-41EB-AFA5-46D5F9069429}" srcOrd="0" destOrd="0" presId="urn:microsoft.com/office/officeart/2005/8/layout/hierarchy1"/>
    <dgm:cxn modelId="{F5347F38-6616-41B5-849E-B9E5BD1F6642}" type="presParOf" srcId="{567AC995-11E5-41EB-AFA5-46D5F9069429}" destId="{09B8EA9B-77D0-4BD0-B735-CE57B3DA3519}" srcOrd="0" destOrd="0" presId="urn:microsoft.com/office/officeart/2005/8/layout/hierarchy1"/>
    <dgm:cxn modelId="{E8333006-EA0C-4681-8B6B-66BC08DEB2FE}" type="presParOf" srcId="{567AC995-11E5-41EB-AFA5-46D5F9069429}" destId="{900FBA9E-F67D-41D1-89FF-F79C2E6F5A5B}" srcOrd="1" destOrd="0" presId="urn:microsoft.com/office/officeart/2005/8/layout/hierarchy1"/>
    <dgm:cxn modelId="{0126B968-0648-4309-AB6B-E16D632DC217}" type="presParOf" srcId="{F6435393-63D3-4634-8F3A-1AD09FA6CF0C}" destId="{01B93A38-D111-4D53-98E7-61C543973443}" srcOrd="1" destOrd="0" presId="urn:microsoft.com/office/officeart/2005/8/layout/hierarchy1"/>
    <dgm:cxn modelId="{943385A5-7008-43EA-99A9-E0226B3AB709}" type="presParOf" srcId="{01B93A38-D111-4D53-98E7-61C543973443}" destId="{03AE4950-48F8-44FD-BF38-446642971B12}" srcOrd="0" destOrd="0" presId="urn:microsoft.com/office/officeart/2005/8/layout/hierarchy1"/>
    <dgm:cxn modelId="{2F1C5B5D-141B-4FF8-9C69-F4665F0368C6}" type="presParOf" srcId="{01B93A38-D111-4D53-98E7-61C543973443}" destId="{5C405F7D-EE11-43A4-A87A-49F02A1EDDFC}" srcOrd="1" destOrd="0" presId="urn:microsoft.com/office/officeart/2005/8/layout/hierarchy1"/>
    <dgm:cxn modelId="{EA03DE58-242B-4B12-85DC-7D0D8C99874B}" type="presParOf" srcId="{5C405F7D-EE11-43A4-A87A-49F02A1EDDFC}" destId="{2504E2F3-1862-4765-A6E2-E1A459A6D888}" srcOrd="0" destOrd="0" presId="urn:microsoft.com/office/officeart/2005/8/layout/hierarchy1"/>
    <dgm:cxn modelId="{51BD9351-298B-4F54-B224-6D0B6D7A0886}" type="presParOf" srcId="{2504E2F3-1862-4765-A6E2-E1A459A6D888}" destId="{F1865E27-25AF-4DB9-B26A-7C2D883903F5}" srcOrd="0" destOrd="0" presId="urn:microsoft.com/office/officeart/2005/8/layout/hierarchy1"/>
    <dgm:cxn modelId="{DB1942D8-7BD4-479D-A76B-1CBF59BE16B8}" type="presParOf" srcId="{2504E2F3-1862-4765-A6E2-E1A459A6D888}" destId="{9AEFEDAB-EF63-4D72-981A-B0D32CBE2F3B}" srcOrd="1" destOrd="0" presId="urn:microsoft.com/office/officeart/2005/8/layout/hierarchy1"/>
    <dgm:cxn modelId="{FDE6BFE6-A804-4269-B1E3-5319DB0467CA}" type="presParOf" srcId="{5C405F7D-EE11-43A4-A87A-49F02A1EDDFC}" destId="{A745ABAA-72DD-43A7-9ED2-5F35A0C817E4}"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512533-9102-4C23-8D8A-5840A9217483}" type="doc">
      <dgm:prSet loTypeId="urn:microsoft.com/office/officeart/2005/8/layout/hProcess4" loCatId="process" qsTypeId="urn:microsoft.com/office/officeart/2005/8/quickstyle/simple3" qsCatId="simple" csTypeId="urn:microsoft.com/office/officeart/2005/8/colors/colorful5" csCatId="colorful" phldr="1"/>
      <dgm:spPr/>
    </dgm:pt>
    <dgm:pt modelId="{4F5A35C7-E7FD-47BB-A11D-1FC1EEF8FA47}">
      <dgm:prSet phldrT="[Text]" custT="1"/>
      <dgm:spPr/>
      <dgm:t>
        <a:bodyPr/>
        <a:lstStyle/>
        <a:p>
          <a:r>
            <a:rPr lang="en-US" sz="1800" dirty="0" smtClean="0"/>
            <a:t>Plan</a:t>
          </a:r>
        </a:p>
      </dgm:t>
    </dgm:pt>
    <dgm:pt modelId="{17D7B73B-3F43-4B0B-A177-C112A5F86671}" type="parTrans" cxnId="{AB194827-24D1-45B7-AB08-6747BE47453C}">
      <dgm:prSet/>
      <dgm:spPr/>
      <dgm:t>
        <a:bodyPr/>
        <a:lstStyle/>
        <a:p>
          <a:endParaRPr lang="en-US"/>
        </a:p>
      </dgm:t>
    </dgm:pt>
    <dgm:pt modelId="{48B1F124-B88D-4FCD-8ADC-D20E2437EDC6}" type="sibTrans" cxnId="{AB194827-24D1-45B7-AB08-6747BE47453C}">
      <dgm:prSet/>
      <dgm:spPr/>
      <dgm:t>
        <a:bodyPr/>
        <a:lstStyle/>
        <a:p>
          <a:endParaRPr lang="en-US"/>
        </a:p>
      </dgm:t>
    </dgm:pt>
    <dgm:pt modelId="{88EA1ED5-DC89-421D-BAED-9C1D423E99B6}">
      <dgm:prSet phldrT="[Text]" custT="1"/>
      <dgm:spPr/>
      <dgm:t>
        <a:bodyPr/>
        <a:lstStyle/>
        <a:p>
          <a:r>
            <a:rPr lang="en-US" sz="1800" dirty="0" smtClean="0"/>
            <a:t>Collect Information</a:t>
          </a:r>
          <a:endParaRPr lang="en-US" sz="1800" dirty="0"/>
        </a:p>
      </dgm:t>
    </dgm:pt>
    <dgm:pt modelId="{BF3794BD-D82F-452F-A70D-C27133CB128C}" type="parTrans" cxnId="{24EE3C9E-1050-4BC7-BAAF-85D65DB31266}">
      <dgm:prSet/>
      <dgm:spPr/>
      <dgm:t>
        <a:bodyPr/>
        <a:lstStyle/>
        <a:p>
          <a:endParaRPr lang="en-US"/>
        </a:p>
      </dgm:t>
    </dgm:pt>
    <dgm:pt modelId="{7C831583-104E-4E14-A6A9-5C4002B41D25}" type="sibTrans" cxnId="{24EE3C9E-1050-4BC7-BAAF-85D65DB31266}">
      <dgm:prSet/>
      <dgm:spPr/>
      <dgm:t>
        <a:bodyPr/>
        <a:lstStyle/>
        <a:p>
          <a:endParaRPr lang="en-US"/>
        </a:p>
      </dgm:t>
    </dgm:pt>
    <dgm:pt modelId="{EEAA7806-214E-4685-B460-CB82D41A991F}">
      <dgm:prSet phldrT="[Text]" custT="1"/>
      <dgm:spPr/>
      <dgm:t>
        <a:bodyPr/>
        <a:lstStyle/>
        <a:p>
          <a:r>
            <a:rPr lang="en-US" sz="1800" dirty="0" smtClean="0"/>
            <a:t>Define Recommendations</a:t>
          </a:r>
        </a:p>
      </dgm:t>
    </dgm:pt>
    <dgm:pt modelId="{4A560C3D-E6F1-4677-A7BE-B3D4030DC358}" type="parTrans" cxnId="{6AA7F633-1B25-446A-A99A-0D08139A98A3}">
      <dgm:prSet/>
      <dgm:spPr/>
      <dgm:t>
        <a:bodyPr/>
        <a:lstStyle/>
        <a:p>
          <a:endParaRPr lang="en-US"/>
        </a:p>
      </dgm:t>
    </dgm:pt>
    <dgm:pt modelId="{DCB1936C-2658-4B76-ABDD-452AAE33A2B0}" type="sibTrans" cxnId="{6AA7F633-1B25-446A-A99A-0D08139A98A3}">
      <dgm:prSet/>
      <dgm:spPr/>
      <dgm:t>
        <a:bodyPr/>
        <a:lstStyle/>
        <a:p>
          <a:endParaRPr lang="en-US"/>
        </a:p>
      </dgm:t>
    </dgm:pt>
    <dgm:pt modelId="{3CB78E9B-61BB-49CD-AD25-17AF26431E09}">
      <dgm:prSet/>
      <dgm:spPr/>
      <dgm:t>
        <a:bodyPr/>
        <a:lstStyle/>
        <a:p>
          <a:r>
            <a:rPr lang="en-US" dirty="0" smtClean="0"/>
            <a:t>Identify scope</a:t>
          </a:r>
          <a:endParaRPr lang="en-US" dirty="0"/>
        </a:p>
      </dgm:t>
    </dgm:pt>
    <dgm:pt modelId="{39C6BD72-9BE2-4074-8FF4-AC01BB174F5C}" type="parTrans" cxnId="{E17E6BE1-FA6C-41C6-BBC1-0DF2920630D0}">
      <dgm:prSet/>
      <dgm:spPr/>
      <dgm:t>
        <a:bodyPr/>
        <a:lstStyle/>
        <a:p>
          <a:endParaRPr lang="en-US"/>
        </a:p>
      </dgm:t>
    </dgm:pt>
    <dgm:pt modelId="{A68A1BF4-58FF-4F47-8F18-2F673262A2EF}" type="sibTrans" cxnId="{E17E6BE1-FA6C-41C6-BBC1-0DF2920630D0}">
      <dgm:prSet/>
      <dgm:spPr/>
      <dgm:t>
        <a:bodyPr/>
        <a:lstStyle/>
        <a:p>
          <a:endParaRPr lang="en-US"/>
        </a:p>
      </dgm:t>
    </dgm:pt>
    <dgm:pt modelId="{5B731501-14D8-4668-BEF3-C8AF108D078D}">
      <dgm:prSet/>
      <dgm:spPr/>
      <dgm:t>
        <a:bodyPr/>
        <a:lstStyle/>
        <a:p>
          <a:r>
            <a:rPr lang="en-US" dirty="0" smtClean="0"/>
            <a:t>Identify method</a:t>
          </a:r>
          <a:endParaRPr lang="en-US" dirty="0"/>
        </a:p>
      </dgm:t>
    </dgm:pt>
    <dgm:pt modelId="{F1756032-C086-443A-BE0A-B030E01672AC}" type="parTrans" cxnId="{01BDDCF6-8564-4F87-8172-D214373B1E59}">
      <dgm:prSet/>
      <dgm:spPr/>
      <dgm:t>
        <a:bodyPr/>
        <a:lstStyle/>
        <a:p>
          <a:endParaRPr lang="en-US"/>
        </a:p>
      </dgm:t>
    </dgm:pt>
    <dgm:pt modelId="{C676A2A5-B69F-4804-97EE-BBA7DCBA53A9}" type="sibTrans" cxnId="{01BDDCF6-8564-4F87-8172-D214373B1E59}">
      <dgm:prSet/>
      <dgm:spPr/>
      <dgm:t>
        <a:bodyPr/>
        <a:lstStyle/>
        <a:p>
          <a:endParaRPr lang="en-US"/>
        </a:p>
      </dgm:t>
    </dgm:pt>
    <dgm:pt modelId="{399DC97E-D08E-4517-ABA0-046185279C80}">
      <dgm:prSet/>
      <dgm:spPr/>
      <dgm:t>
        <a:bodyPr/>
        <a:lstStyle/>
        <a:p>
          <a:r>
            <a:rPr lang="en-US" dirty="0" smtClean="0"/>
            <a:t>Identify tools</a:t>
          </a:r>
          <a:endParaRPr lang="en-US" dirty="0"/>
        </a:p>
      </dgm:t>
    </dgm:pt>
    <dgm:pt modelId="{650A820B-5CE0-4596-98C0-59BE78006FFE}" type="parTrans" cxnId="{B84D8DCD-35EB-471F-9F91-EAAD06EF6777}">
      <dgm:prSet/>
      <dgm:spPr/>
      <dgm:t>
        <a:bodyPr/>
        <a:lstStyle/>
        <a:p>
          <a:endParaRPr lang="en-US"/>
        </a:p>
      </dgm:t>
    </dgm:pt>
    <dgm:pt modelId="{D80F868B-A704-4452-904C-281AF2CBE0E3}" type="sibTrans" cxnId="{B84D8DCD-35EB-471F-9F91-EAAD06EF6777}">
      <dgm:prSet/>
      <dgm:spPr/>
      <dgm:t>
        <a:bodyPr/>
        <a:lstStyle/>
        <a:p>
          <a:endParaRPr lang="en-US"/>
        </a:p>
      </dgm:t>
    </dgm:pt>
    <dgm:pt modelId="{1A4DEF71-D033-476F-BE87-847656D6D0FF}">
      <dgm:prSet/>
      <dgm:spPr/>
      <dgm:t>
        <a:bodyPr/>
        <a:lstStyle/>
        <a:p>
          <a:r>
            <a:rPr lang="en-US" dirty="0" smtClean="0"/>
            <a:t>Understand acceptable risk level</a:t>
          </a:r>
          <a:endParaRPr lang="en-US" dirty="0"/>
        </a:p>
      </dgm:t>
    </dgm:pt>
    <dgm:pt modelId="{BDB7A308-2396-42AB-BA82-650D9EEA30E8}" type="parTrans" cxnId="{B3A27990-209D-4A66-B0F5-59E679146881}">
      <dgm:prSet/>
      <dgm:spPr/>
      <dgm:t>
        <a:bodyPr/>
        <a:lstStyle/>
        <a:p>
          <a:endParaRPr lang="en-US"/>
        </a:p>
      </dgm:t>
    </dgm:pt>
    <dgm:pt modelId="{CC401643-EB06-408B-8ABF-F30D9C2082CE}" type="sibTrans" cxnId="{B3A27990-209D-4A66-B0F5-59E679146881}">
      <dgm:prSet/>
      <dgm:spPr/>
      <dgm:t>
        <a:bodyPr/>
        <a:lstStyle/>
        <a:p>
          <a:endParaRPr lang="en-US"/>
        </a:p>
      </dgm:t>
    </dgm:pt>
    <dgm:pt modelId="{51FDEF61-6F3D-4DBD-82D3-0125AAA8A811}">
      <dgm:prSet/>
      <dgm:spPr/>
      <dgm:t>
        <a:bodyPr/>
        <a:lstStyle/>
        <a:p>
          <a:r>
            <a:rPr lang="en-US" dirty="0" smtClean="0"/>
            <a:t>Identify team</a:t>
          </a:r>
          <a:endParaRPr lang="en-US" dirty="0"/>
        </a:p>
      </dgm:t>
    </dgm:pt>
    <dgm:pt modelId="{2DC8AA4C-E06E-46CC-B6D0-7DE390CD5C9B}" type="parTrans" cxnId="{359696DD-51FD-43A7-A691-ED00E0A366A8}">
      <dgm:prSet/>
      <dgm:spPr/>
      <dgm:t>
        <a:bodyPr/>
        <a:lstStyle/>
        <a:p>
          <a:endParaRPr lang="en-US"/>
        </a:p>
      </dgm:t>
    </dgm:pt>
    <dgm:pt modelId="{BAADAC4C-62C6-48C3-8B9B-3E44CC3434C2}" type="sibTrans" cxnId="{359696DD-51FD-43A7-A691-ED00E0A366A8}">
      <dgm:prSet/>
      <dgm:spPr/>
      <dgm:t>
        <a:bodyPr/>
        <a:lstStyle/>
        <a:p>
          <a:endParaRPr lang="en-US"/>
        </a:p>
      </dgm:t>
    </dgm:pt>
    <dgm:pt modelId="{AC6BF304-0A84-466F-B0B3-03FF81E4E27D}">
      <dgm:prSet/>
      <dgm:spPr/>
      <dgm:t>
        <a:bodyPr/>
        <a:lstStyle/>
        <a:p>
          <a:r>
            <a:rPr lang="en-US" dirty="0" smtClean="0"/>
            <a:t>Assign value to assets</a:t>
          </a:r>
          <a:endParaRPr lang="en-US" dirty="0"/>
        </a:p>
      </dgm:t>
    </dgm:pt>
    <dgm:pt modelId="{FC898EE0-E5E8-4155-BA9F-65DAD05371F0}" type="parTrans" cxnId="{23E2F072-FEBE-4922-9A8E-6E0EF7F7146C}">
      <dgm:prSet/>
      <dgm:spPr/>
      <dgm:t>
        <a:bodyPr/>
        <a:lstStyle/>
        <a:p>
          <a:endParaRPr lang="en-US"/>
        </a:p>
      </dgm:t>
    </dgm:pt>
    <dgm:pt modelId="{D4EF7B8E-07B0-4D68-9486-044A0A08C3B2}" type="sibTrans" cxnId="{23E2F072-FEBE-4922-9A8E-6E0EF7F7146C}">
      <dgm:prSet/>
      <dgm:spPr/>
      <dgm:t>
        <a:bodyPr/>
        <a:lstStyle/>
        <a:p>
          <a:endParaRPr lang="en-US"/>
        </a:p>
      </dgm:t>
    </dgm:pt>
    <dgm:pt modelId="{EE54CF49-F37A-4775-B5DF-F10A28D3113F}">
      <dgm:prSet/>
      <dgm:spPr/>
      <dgm:t>
        <a:bodyPr/>
        <a:lstStyle/>
        <a:p>
          <a:r>
            <a:rPr lang="en-US" dirty="0" smtClean="0"/>
            <a:t>Identify vulnerabilities and threats</a:t>
          </a:r>
          <a:endParaRPr lang="en-US" dirty="0"/>
        </a:p>
      </dgm:t>
    </dgm:pt>
    <dgm:pt modelId="{0557D665-AECB-4BF0-8A54-F9C5CBE14CAB}" type="parTrans" cxnId="{07C94126-8E00-4DCC-A416-848BE8F70E59}">
      <dgm:prSet/>
      <dgm:spPr/>
      <dgm:t>
        <a:bodyPr/>
        <a:lstStyle/>
        <a:p>
          <a:endParaRPr lang="en-US"/>
        </a:p>
      </dgm:t>
    </dgm:pt>
    <dgm:pt modelId="{0163B1BD-FA64-4AA4-A83E-4BCD7753AED2}" type="sibTrans" cxnId="{07C94126-8E00-4DCC-A416-848BE8F70E59}">
      <dgm:prSet/>
      <dgm:spPr/>
      <dgm:t>
        <a:bodyPr/>
        <a:lstStyle/>
        <a:p>
          <a:endParaRPr lang="en-US"/>
        </a:p>
      </dgm:t>
    </dgm:pt>
    <dgm:pt modelId="{0628BEC5-C724-439C-A37D-798F0035B248}">
      <dgm:prSet/>
      <dgm:spPr/>
      <dgm:t>
        <a:bodyPr/>
        <a:lstStyle/>
        <a:p>
          <a:r>
            <a:rPr lang="en-US" dirty="0" smtClean="0"/>
            <a:t>Calculate risks</a:t>
          </a:r>
          <a:endParaRPr lang="en-US" dirty="0"/>
        </a:p>
      </dgm:t>
    </dgm:pt>
    <dgm:pt modelId="{3E92601A-09AF-4DC0-8E0F-FCD1BAF75D1B}" type="parTrans" cxnId="{696EF941-2140-4A23-A9A7-D6C0F58098E7}">
      <dgm:prSet/>
      <dgm:spPr/>
      <dgm:t>
        <a:bodyPr/>
        <a:lstStyle/>
        <a:p>
          <a:endParaRPr lang="en-US"/>
        </a:p>
      </dgm:t>
    </dgm:pt>
    <dgm:pt modelId="{8E9AA426-4A7E-4EB3-A975-3E21AFB33225}" type="sibTrans" cxnId="{696EF941-2140-4A23-A9A7-D6C0F58098E7}">
      <dgm:prSet/>
      <dgm:spPr/>
      <dgm:t>
        <a:bodyPr/>
        <a:lstStyle/>
        <a:p>
          <a:endParaRPr lang="en-US"/>
        </a:p>
      </dgm:t>
    </dgm:pt>
    <dgm:pt modelId="{2E94C8D9-B6A6-45BF-8B31-5AF55E623B57}">
      <dgm:prSet/>
      <dgm:spPr/>
      <dgm:t>
        <a:bodyPr/>
        <a:lstStyle/>
        <a:p>
          <a:r>
            <a:rPr lang="en-US" dirty="0" smtClean="0"/>
            <a:t>Cost / benefit analysis</a:t>
          </a:r>
          <a:endParaRPr lang="en-US" dirty="0"/>
        </a:p>
      </dgm:t>
    </dgm:pt>
    <dgm:pt modelId="{9C506458-729B-49F0-8E2E-D00858822B0B}" type="parTrans" cxnId="{B0F226BF-574A-4647-88D0-D9C01A6430B2}">
      <dgm:prSet/>
      <dgm:spPr/>
      <dgm:t>
        <a:bodyPr/>
        <a:lstStyle/>
        <a:p>
          <a:endParaRPr lang="en-US"/>
        </a:p>
      </dgm:t>
    </dgm:pt>
    <dgm:pt modelId="{74EE0F0C-7DC5-4B76-8CC9-304A306DA246}" type="sibTrans" cxnId="{B0F226BF-574A-4647-88D0-D9C01A6430B2}">
      <dgm:prSet/>
      <dgm:spPr/>
      <dgm:t>
        <a:bodyPr/>
        <a:lstStyle/>
        <a:p>
          <a:endParaRPr lang="en-US"/>
        </a:p>
      </dgm:t>
    </dgm:pt>
    <dgm:pt modelId="{B66D9882-BC0A-48D4-A119-C3CB71676344}">
      <dgm:prSet/>
      <dgm:spPr/>
      <dgm:t>
        <a:bodyPr/>
        <a:lstStyle/>
        <a:p>
          <a:r>
            <a:rPr lang="en-US" dirty="0" smtClean="0"/>
            <a:t>Uncertainty analysis</a:t>
          </a:r>
          <a:endParaRPr lang="en-US" dirty="0"/>
        </a:p>
      </dgm:t>
    </dgm:pt>
    <dgm:pt modelId="{334CF72B-A8FF-4D7A-A3B0-07B258B70547}" type="parTrans" cxnId="{9056398C-D9E5-4849-8D31-5AAF720CFA3F}">
      <dgm:prSet/>
      <dgm:spPr/>
      <dgm:t>
        <a:bodyPr/>
        <a:lstStyle/>
        <a:p>
          <a:endParaRPr lang="en-US"/>
        </a:p>
      </dgm:t>
    </dgm:pt>
    <dgm:pt modelId="{A666F143-037D-4D5E-9D55-61F060644589}" type="sibTrans" cxnId="{9056398C-D9E5-4849-8D31-5AAF720CFA3F}">
      <dgm:prSet/>
      <dgm:spPr/>
      <dgm:t>
        <a:bodyPr/>
        <a:lstStyle/>
        <a:p>
          <a:endParaRPr lang="en-US"/>
        </a:p>
      </dgm:t>
    </dgm:pt>
    <dgm:pt modelId="{71B765E8-28ED-4608-A6DB-D84D7FAA7520}">
      <dgm:prSet/>
      <dgm:spPr/>
      <dgm:t>
        <a:bodyPr/>
        <a:lstStyle/>
        <a:p>
          <a:r>
            <a:rPr lang="en-US" dirty="0" smtClean="0"/>
            <a:t>Identify assets</a:t>
          </a:r>
          <a:endParaRPr lang="en-US" dirty="0"/>
        </a:p>
      </dgm:t>
    </dgm:pt>
    <dgm:pt modelId="{48C887A5-8C3F-4801-9CC2-D13368581571}" type="sibTrans" cxnId="{828F6D08-32D7-4044-A549-BF4CBE24416F}">
      <dgm:prSet/>
      <dgm:spPr/>
      <dgm:t>
        <a:bodyPr/>
        <a:lstStyle/>
        <a:p>
          <a:endParaRPr lang="en-US"/>
        </a:p>
      </dgm:t>
    </dgm:pt>
    <dgm:pt modelId="{58E75D8B-4897-478A-94DD-0B1232694E66}" type="parTrans" cxnId="{828F6D08-32D7-4044-A549-BF4CBE24416F}">
      <dgm:prSet/>
      <dgm:spPr/>
      <dgm:t>
        <a:bodyPr/>
        <a:lstStyle/>
        <a:p>
          <a:endParaRPr lang="en-US"/>
        </a:p>
      </dgm:t>
    </dgm:pt>
    <dgm:pt modelId="{6C9252BD-6A2E-46C1-A42A-980ECB0D5138}">
      <dgm:prSet/>
      <dgm:spPr/>
      <dgm:t>
        <a:bodyPr/>
        <a:lstStyle/>
        <a:p>
          <a:r>
            <a:rPr lang="en-US" dirty="0" smtClean="0"/>
            <a:t>Risk mitigation</a:t>
          </a:r>
          <a:endParaRPr lang="en-US" dirty="0"/>
        </a:p>
      </dgm:t>
    </dgm:pt>
    <dgm:pt modelId="{39B84F99-CF55-431E-A507-792C36D50E7E}" type="parTrans" cxnId="{9A5B272F-9050-43DC-9B30-28F241CA6FD1}">
      <dgm:prSet/>
      <dgm:spPr/>
      <dgm:t>
        <a:bodyPr/>
        <a:lstStyle/>
        <a:p>
          <a:endParaRPr lang="en-US"/>
        </a:p>
      </dgm:t>
    </dgm:pt>
    <dgm:pt modelId="{CA5267DA-F08D-4F19-944C-0494C990ED04}" type="sibTrans" cxnId="{9A5B272F-9050-43DC-9B30-28F241CA6FD1}">
      <dgm:prSet/>
      <dgm:spPr/>
      <dgm:t>
        <a:bodyPr/>
        <a:lstStyle/>
        <a:p>
          <a:endParaRPr lang="en-US"/>
        </a:p>
      </dgm:t>
    </dgm:pt>
    <dgm:pt modelId="{069B8B17-465A-4D92-AF98-EA83F74CA018}">
      <dgm:prSet/>
      <dgm:spPr/>
      <dgm:t>
        <a:bodyPr/>
        <a:lstStyle/>
        <a:p>
          <a:r>
            <a:rPr lang="en-US" dirty="0" smtClean="0"/>
            <a:t>Risk transference</a:t>
          </a:r>
          <a:endParaRPr lang="en-US" dirty="0"/>
        </a:p>
      </dgm:t>
    </dgm:pt>
    <dgm:pt modelId="{BC68A4BA-6845-4488-A9D5-540933FE399C}" type="parTrans" cxnId="{7DC9C288-7227-434D-AB24-65CB3ADF1474}">
      <dgm:prSet/>
      <dgm:spPr/>
      <dgm:t>
        <a:bodyPr/>
        <a:lstStyle/>
        <a:p>
          <a:endParaRPr lang="en-US"/>
        </a:p>
      </dgm:t>
    </dgm:pt>
    <dgm:pt modelId="{6472E895-AF89-46AF-B77C-5C0348EB82AC}" type="sibTrans" cxnId="{7DC9C288-7227-434D-AB24-65CB3ADF1474}">
      <dgm:prSet/>
      <dgm:spPr/>
      <dgm:t>
        <a:bodyPr/>
        <a:lstStyle/>
        <a:p>
          <a:endParaRPr lang="en-US"/>
        </a:p>
      </dgm:t>
    </dgm:pt>
    <dgm:pt modelId="{1342F3AB-3C58-4D85-B605-B4D1224986B5}">
      <dgm:prSet/>
      <dgm:spPr/>
      <dgm:t>
        <a:bodyPr/>
        <a:lstStyle/>
        <a:p>
          <a:r>
            <a:rPr lang="en-US" dirty="0" smtClean="0"/>
            <a:t>Risk acceptance</a:t>
          </a:r>
          <a:endParaRPr lang="en-US" dirty="0"/>
        </a:p>
      </dgm:t>
    </dgm:pt>
    <dgm:pt modelId="{4FD23927-5535-456A-838F-A5BA14B2398B}" type="parTrans" cxnId="{0773C199-842C-4904-8B89-1518EB08C25C}">
      <dgm:prSet/>
      <dgm:spPr/>
      <dgm:t>
        <a:bodyPr/>
        <a:lstStyle/>
        <a:p>
          <a:endParaRPr lang="en-US"/>
        </a:p>
      </dgm:t>
    </dgm:pt>
    <dgm:pt modelId="{05FA2484-2AA2-468E-85D8-DF7B3B21770D}" type="sibTrans" cxnId="{0773C199-842C-4904-8B89-1518EB08C25C}">
      <dgm:prSet/>
      <dgm:spPr/>
      <dgm:t>
        <a:bodyPr/>
        <a:lstStyle/>
        <a:p>
          <a:endParaRPr lang="en-US"/>
        </a:p>
      </dgm:t>
    </dgm:pt>
    <dgm:pt modelId="{9C9811A7-5465-481D-A3BE-2A5BE220B2C7}">
      <dgm:prSet/>
      <dgm:spPr/>
      <dgm:t>
        <a:bodyPr/>
        <a:lstStyle/>
        <a:p>
          <a:r>
            <a:rPr lang="en-US" dirty="0" smtClean="0"/>
            <a:t>Risk avoidance</a:t>
          </a:r>
          <a:endParaRPr lang="en-US" dirty="0"/>
        </a:p>
      </dgm:t>
    </dgm:pt>
    <dgm:pt modelId="{395F00B2-5D15-46B8-ADE5-D25B94B1F86B}" type="parTrans" cxnId="{D139F2CD-349B-4144-9CDB-18CE187C19FD}">
      <dgm:prSet/>
      <dgm:spPr/>
      <dgm:t>
        <a:bodyPr/>
        <a:lstStyle/>
        <a:p>
          <a:endParaRPr lang="en-US"/>
        </a:p>
      </dgm:t>
    </dgm:pt>
    <dgm:pt modelId="{74C6BA31-4BD3-4046-A912-4DF9BA5BB1C1}" type="sibTrans" cxnId="{D139F2CD-349B-4144-9CDB-18CE187C19FD}">
      <dgm:prSet/>
      <dgm:spPr/>
      <dgm:t>
        <a:bodyPr/>
        <a:lstStyle/>
        <a:p>
          <a:endParaRPr lang="en-US"/>
        </a:p>
      </dgm:t>
    </dgm:pt>
    <dgm:pt modelId="{BD8BBDF3-2C73-41B2-B652-492A3416C4F3}" type="pres">
      <dgm:prSet presAssocID="{5B512533-9102-4C23-8D8A-5840A9217483}" presName="Name0" presStyleCnt="0">
        <dgm:presLayoutVars>
          <dgm:dir/>
          <dgm:animLvl val="lvl"/>
          <dgm:resizeHandles val="exact"/>
        </dgm:presLayoutVars>
      </dgm:prSet>
      <dgm:spPr/>
    </dgm:pt>
    <dgm:pt modelId="{899B77AF-C3F6-4787-84D6-A76D8DE1F862}" type="pres">
      <dgm:prSet presAssocID="{5B512533-9102-4C23-8D8A-5840A9217483}" presName="tSp" presStyleCnt="0"/>
      <dgm:spPr/>
    </dgm:pt>
    <dgm:pt modelId="{54A0F754-279D-4E0E-A65A-A4A8A8E46BEF}" type="pres">
      <dgm:prSet presAssocID="{5B512533-9102-4C23-8D8A-5840A9217483}" presName="bSp" presStyleCnt="0"/>
      <dgm:spPr/>
    </dgm:pt>
    <dgm:pt modelId="{B02A3CEF-9F5A-4EE2-AB7C-351C5A82AA1F}" type="pres">
      <dgm:prSet presAssocID="{5B512533-9102-4C23-8D8A-5840A9217483}" presName="process" presStyleCnt="0"/>
      <dgm:spPr/>
    </dgm:pt>
    <dgm:pt modelId="{3B906AE9-1C86-4E56-A035-C24983C73052}" type="pres">
      <dgm:prSet presAssocID="{4F5A35C7-E7FD-47BB-A11D-1FC1EEF8FA47}" presName="composite1" presStyleCnt="0"/>
      <dgm:spPr/>
    </dgm:pt>
    <dgm:pt modelId="{7EBAA1B8-00E8-447B-86D3-CF0D130A9168}" type="pres">
      <dgm:prSet presAssocID="{4F5A35C7-E7FD-47BB-A11D-1FC1EEF8FA47}" presName="dummyNode1" presStyleLbl="node1" presStyleIdx="0" presStyleCnt="3"/>
      <dgm:spPr/>
    </dgm:pt>
    <dgm:pt modelId="{019558F9-18DD-49AF-B756-C27CDD1C0F8A}" type="pres">
      <dgm:prSet presAssocID="{4F5A35C7-E7FD-47BB-A11D-1FC1EEF8FA47}" presName="childNode1" presStyleLbl="bgAcc1" presStyleIdx="0" presStyleCnt="3">
        <dgm:presLayoutVars>
          <dgm:bulletEnabled val="1"/>
        </dgm:presLayoutVars>
      </dgm:prSet>
      <dgm:spPr/>
      <dgm:t>
        <a:bodyPr/>
        <a:lstStyle/>
        <a:p>
          <a:endParaRPr lang="en-US"/>
        </a:p>
      </dgm:t>
    </dgm:pt>
    <dgm:pt modelId="{D4FBF3CA-677E-4783-9400-243E86CEDB09}" type="pres">
      <dgm:prSet presAssocID="{4F5A35C7-E7FD-47BB-A11D-1FC1EEF8FA47}" presName="childNode1tx" presStyleLbl="bgAcc1" presStyleIdx="0" presStyleCnt="3">
        <dgm:presLayoutVars>
          <dgm:bulletEnabled val="1"/>
        </dgm:presLayoutVars>
      </dgm:prSet>
      <dgm:spPr/>
      <dgm:t>
        <a:bodyPr/>
        <a:lstStyle/>
        <a:p>
          <a:endParaRPr lang="en-US"/>
        </a:p>
      </dgm:t>
    </dgm:pt>
    <dgm:pt modelId="{1970EE87-9CC2-411F-A253-AAFF667DB009}" type="pres">
      <dgm:prSet presAssocID="{4F5A35C7-E7FD-47BB-A11D-1FC1EEF8FA47}" presName="parentNode1" presStyleLbl="node1" presStyleIdx="0" presStyleCnt="3">
        <dgm:presLayoutVars>
          <dgm:chMax val="1"/>
          <dgm:bulletEnabled val="1"/>
        </dgm:presLayoutVars>
      </dgm:prSet>
      <dgm:spPr/>
      <dgm:t>
        <a:bodyPr/>
        <a:lstStyle/>
        <a:p>
          <a:endParaRPr lang="en-US"/>
        </a:p>
      </dgm:t>
    </dgm:pt>
    <dgm:pt modelId="{DDCA0261-C10A-4D3E-AA13-D652145D094E}" type="pres">
      <dgm:prSet presAssocID="{4F5A35C7-E7FD-47BB-A11D-1FC1EEF8FA47}" presName="connSite1" presStyleCnt="0"/>
      <dgm:spPr/>
    </dgm:pt>
    <dgm:pt modelId="{68D565DB-4773-4155-BFF6-0BD0D73D509C}" type="pres">
      <dgm:prSet presAssocID="{48B1F124-B88D-4FCD-8ADC-D20E2437EDC6}" presName="Name9" presStyleLbl="sibTrans2D1" presStyleIdx="0" presStyleCnt="2"/>
      <dgm:spPr/>
      <dgm:t>
        <a:bodyPr/>
        <a:lstStyle/>
        <a:p>
          <a:endParaRPr lang="en-US"/>
        </a:p>
      </dgm:t>
    </dgm:pt>
    <dgm:pt modelId="{BB040C8A-428A-40D2-90BE-EDB0ABC61696}" type="pres">
      <dgm:prSet presAssocID="{88EA1ED5-DC89-421D-BAED-9C1D423E99B6}" presName="composite2" presStyleCnt="0"/>
      <dgm:spPr/>
    </dgm:pt>
    <dgm:pt modelId="{E54F7FAE-717C-4AF3-AA28-C35778DBFA2F}" type="pres">
      <dgm:prSet presAssocID="{88EA1ED5-DC89-421D-BAED-9C1D423E99B6}" presName="dummyNode2" presStyleLbl="node1" presStyleIdx="0" presStyleCnt="3"/>
      <dgm:spPr/>
    </dgm:pt>
    <dgm:pt modelId="{67D32945-11ED-43E4-A068-250C01A33C23}" type="pres">
      <dgm:prSet presAssocID="{88EA1ED5-DC89-421D-BAED-9C1D423E99B6}" presName="childNode2" presStyleLbl="bgAcc1" presStyleIdx="1" presStyleCnt="3" custLinFactNeighborX="500" custLinFactNeighborY="1010">
        <dgm:presLayoutVars>
          <dgm:bulletEnabled val="1"/>
        </dgm:presLayoutVars>
      </dgm:prSet>
      <dgm:spPr/>
      <dgm:t>
        <a:bodyPr/>
        <a:lstStyle/>
        <a:p>
          <a:endParaRPr lang="en-US"/>
        </a:p>
      </dgm:t>
    </dgm:pt>
    <dgm:pt modelId="{BAC7D718-7EEC-4A4F-BD88-E667C9F3F8FA}" type="pres">
      <dgm:prSet presAssocID="{88EA1ED5-DC89-421D-BAED-9C1D423E99B6}" presName="childNode2tx" presStyleLbl="bgAcc1" presStyleIdx="1" presStyleCnt="3">
        <dgm:presLayoutVars>
          <dgm:bulletEnabled val="1"/>
        </dgm:presLayoutVars>
      </dgm:prSet>
      <dgm:spPr/>
      <dgm:t>
        <a:bodyPr/>
        <a:lstStyle/>
        <a:p>
          <a:endParaRPr lang="en-US"/>
        </a:p>
      </dgm:t>
    </dgm:pt>
    <dgm:pt modelId="{635985AD-8CB7-4B6A-A812-1E24F9A138A5}" type="pres">
      <dgm:prSet presAssocID="{88EA1ED5-DC89-421D-BAED-9C1D423E99B6}" presName="parentNode2" presStyleLbl="node1" presStyleIdx="1" presStyleCnt="3">
        <dgm:presLayoutVars>
          <dgm:chMax val="0"/>
          <dgm:bulletEnabled val="1"/>
        </dgm:presLayoutVars>
      </dgm:prSet>
      <dgm:spPr/>
      <dgm:t>
        <a:bodyPr/>
        <a:lstStyle/>
        <a:p>
          <a:endParaRPr lang="en-US"/>
        </a:p>
      </dgm:t>
    </dgm:pt>
    <dgm:pt modelId="{7F42B126-E4F4-4456-95BA-11A1668B54E5}" type="pres">
      <dgm:prSet presAssocID="{88EA1ED5-DC89-421D-BAED-9C1D423E99B6}" presName="connSite2" presStyleCnt="0"/>
      <dgm:spPr/>
    </dgm:pt>
    <dgm:pt modelId="{E1C2C3DF-B7A1-4C8A-97CF-1A3E98EF340A}" type="pres">
      <dgm:prSet presAssocID="{7C831583-104E-4E14-A6A9-5C4002B41D25}" presName="Name18" presStyleLbl="sibTrans2D1" presStyleIdx="1" presStyleCnt="2"/>
      <dgm:spPr/>
      <dgm:t>
        <a:bodyPr/>
        <a:lstStyle/>
        <a:p>
          <a:endParaRPr lang="en-US"/>
        </a:p>
      </dgm:t>
    </dgm:pt>
    <dgm:pt modelId="{94DD14F9-F456-426A-9947-2A124146B758}" type="pres">
      <dgm:prSet presAssocID="{EEAA7806-214E-4685-B460-CB82D41A991F}" presName="composite1" presStyleCnt="0"/>
      <dgm:spPr/>
    </dgm:pt>
    <dgm:pt modelId="{BF1CC10D-A201-4E84-B521-506AFF257B8F}" type="pres">
      <dgm:prSet presAssocID="{EEAA7806-214E-4685-B460-CB82D41A991F}" presName="dummyNode1" presStyleLbl="node1" presStyleIdx="1" presStyleCnt="3"/>
      <dgm:spPr/>
    </dgm:pt>
    <dgm:pt modelId="{846C2072-4C1E-4DDD-A391-09BE5AB87DAC}" type="pres">
      <dgm:prSet presAssocID="{EEAA7806-214E-4685-B460-CB82D41A991F}" presName="childNode1" presStyleLbl="bgAcc1" presStyleIdx="2" presStyleCnt="3">
        <dgm:presLayoutVars>
          <dgm:bulletEnabled val="1"/>
        </dgm:presLayoutVars>
      </dgm:prSet>
      <dgm:spPr/>
      <dgm:t>
        <a:bodyPr/>
        <a:lstStyle/>
        <a:p>
          <a:endParaRPr lang="en-US"/>
        </a:p>
      </dgm:t>
    </dgm:pt>
    <dgm:pt modelId="{CFCA4E05-1D21-42A5-B157-886D1811B636}" type="pres">
      <dgm:prSet presAssocID="{EEAA7806-214E-4685-B460-CB82D41A991F}" presName="childNode1tx" presStyleLbl="bgAcc1" presStyleIdx="2" presStyleCnt="3">
        <dgm:presLayoutVars>
          <dgm:bulletEnabled val="1"/>
        </dgm:presLayoutVars>
      </dgm:prSet>
      <dgm:spPr/>
      <dgm:t>
        <a:bodyPr/>
        <a:lstStyle/>
        <a:p>
          <a:endParaRPr lang="en-US"/>
        </a:p>
      </dgm:t>
    </dgm:pt>
    <dgm:pt modelId="{08B036B9-91FC-4014-8B46-5D6269E370F5}" type="pres">
      <dgm:prSet presAssocID="{EEAA7806-214E-4685-B460-CB82D41A991F}" presName="parentNode1" presStyleLbl="node1" presStyleIdx="2" presStyleCnt="3">
        <dgm:presLayoutVars>
          <dgm:chMax val="1"/>
          <dgm:bulletEnabled val="1"/>
        </dgm:presLayoutVars>
      </dgm:prSet>
      <dgm:spPr/>
      <dgm:t>
        <a:bodyPr/>
        <a:lstStyle/>
        <a:p>
          <a:endParaRPr lang="en-US"/>
        </a:p>
      </dgm:t>
    </dgm:pt>
    <dgm:pt modelId="{83068F8A-D5B4-4411-8FD1-4963C99E709E}" type="pres">
      <dgm:prSet presAssocID="{EEAA7806-214E-4685-B460-CB82D41A991F}" presName="connSite1" presStyleCnt="0"/>
      <dgm:spPr/>
    </dgm:pt>
  </dgm:ptLst>
  <dgm:cxnLst>
    <dgm:cxn modelId="{50108C6F-195A-4761-9F18-C0213B104EA1}" type="presOf" srcId="{48B1F124-B88D-4FCD-8ADC-D20E2437EDC6}" destId="{68D565DB-4773-4155-BFF6-0BD0D73D509C}" srcOrd="0" destOrd="0" presId="urn:microsoft.com/office/officeart/2005/8/layout/hProcess4"/>
    <dgm:cxn modelId="{C156A1C7-3FE9-4C66-9DBF-EB2C4BC3E2AD}" type="presOf" srcId="{0628BEC5-C724-439C-A37D-798F0035B248}" destId="{67D32945-11ED-43E4-A068-250C01A33C23}" srcOrd="0" destOrd="3" presId="urn:microsoft.com/office/officeart/2005/8/layout/hProcess4"/>
    <dgm:cxn modelId="{5F652524-A878-4A71-A204-842AFC80848C}" type="presOf" srcId="{399DC97E-D08E-4517-ABA0-046185279C80}" destId="{019558F9-18DD-49AF-B756-C27CDD1C0F8A}" srcOrd="0" destOrd="3" presId="urn:microsoft.com/office/officeart/2005/8/layout/hProcess4"/>
    <dgm:cxn modelId="{1ADBB79A-01ED-4201-9A74-25CB8DC09EDD}" type="presOf" srcId="{9C9811A7-5465-481D-A3BE-2A5BE220B2C7}" destId="{846C2072-4C1E-4DDD-A391-09BE5AB87DAC}" srcOrd="0" destOrd="3" presId="urn:microsoft.com/office/officeart/2005/8/layout/hProcess4"/>
    <dgm:cxn modelId="{D288AA9C-10DA-4FAA-95C9-2CCFA6AC5846}" type="presOf" srcId="{1342F3AB-3C58-4D85-B605-B4D1224986B5}" destId="{846C2072-4C1E-4DDD-A391-09BE5AB87DAC}" srcOrd="0" destOrd="2" presId="urn:microsoft.com/office/officeart/2005/8/layout/hProcess4"/>
    <dgm:cxn modelId="{6AA7F633-1B25-446A-A99A-0D08139A98A3}" srcId="{5B512533-9102-4C23-8D8A-5840A9217483}" destId="{EEAA7806-214E-4685-B460-CB82D41A991F}" srcOrd="2" destOrd="0" parTransId="{4A560C3D-E6F1-4677-A7BE-B3D4030DC358}" sibTransId="{DCB1936C-2658-4B76-ABDD-452AAE33A2B0}"/>
    <dgm:cxn modelId="{63D78389-50F7-416A-809A-432C27B94B02}" type="presOf" srcId="{5B731501-14D8-4668-BEF3-C8AF108D078D}" destId="{019558F9-18DD-49AF-B756-C27CDD1C0F8A}" srcOrd="0" destOrd="2" presId="urn:microsoft.com/office/officeart/2005/8/layout/hProcess4"/>
    <dgm:cxn modelId="{519D0FC6-4C5A-4BDF-B55E-509FB667E513}" type="presOf" srcId="{AC6BF304-0A84-466F-B0B3-03FF81E4E27D}" destId="{BAC7D718-7EEC-4A4F-BD88-E667C9F3F8FA}" srcOrd="1" destOrd="1" presId="urn:microsoft.com/office/officeart/2005/8/layout/hProcess4"/>
    <dgm:cxn modelId="{E8149E49-51A5-4EFC-B874-6ECDF0064120}" type="presOf" srcId="{5B512533-9102-4C23-8D8A-5840A9217483}" destId="{BD8BBDF3-2C73-41B2-B652-492A3416C4F3}" srcOrd="0" destOrd="0" presId="urn:microsoft.com/office/officeart/2005/8/layout/hProcess4"/>
    <dgm:cxn modelId="{B0F226BF-574A-4647-88D0-D9C01A6430B2}" srcId="{88EA1ED5-DC89-421D-BAED-9C1D423E99B6}" destId="{2E94C8D9-B6A6-45BF-8B31-5AF55E623B57}" srcOrd="4" destOrd="0" parTransId="{9C506458-729B-49F0-8E2E-D00858822B0B}" sibTransId="{74EE0F0C-7DC5-4B76-8CC9-304A306DA246}"/>
    <dgm:cxn modelId="{192AA1ED-C9CF-41AC-8A6D-DF02D5BF7184}" type="presOf" srcId="{2E94C8D9-B6A6-45BF-8B31-5AF55E623B57}" destId="{67D32945-11ED-43E4-A068-250C01A33C23}" srcOrd="0" destOrd="4" presId="urn:microsoft.com/office/officeart/2005/8/layout/hProcess4"/>
    <dgm:cxn modelId="{D139F2CD-349B-4144-9CDB-18CE187C19FD}" srcId="{EEAA7806-214E-4685-B460-CB82D41A991F}" destId="{9C9811A7-5465-481D-A3BE-2A5BE220B2C7}" srcOrd="3" destOrd="0" parTransId="{395F00B2-5D15-46B8-ADE5-D25B94B1F86B}" sibTransId="{74C6BA31-4BD3-4046-A912-4DF9BA5BB1C1}"/>
    <dgm:cxn modelId="{87564441-3C08-4450-999C-D85960B357F5}" type="presOf" srcId="{1A4DEF71-D033-476F-BE87-847656D6D0FF}" destId="{019558F9-18DD-49AF-B756-C27CDD1C0F8A}" srcOrd="0" destOrd="4" presId="urn:microsoft.com/office/officeart/2005/8/layout/hProcess4"/>
    <dgm:cxn modelId="{D5081BE9-3BC6-4FEE-B778-1302BC1FFE04}" type="presOf" srcId="{1A4DEF71-D033-476F-BE87-847656D6D0FF}" destId="{D4FBF3CA-677E-4783-9400-243E86CEDB09}" srcOrd="1" destOrd="4" presId="urn:microsoft.com/office/officeart/2005/8/layout/hProcess4"/>
    <dgm:cxn modelId="{5C31FCF1-478B-4D78-8CCF-45FA1D49102E}" type="presOf" srcId="{3CB78E9B-61BB-49CD-AD25-17AF26431E09}" destId="{D4FBF3CA-677E-4783-9400-243E86CEDB09}" srcOrd="1" destOrd="1" presId="urn:microsoft.com/office/officeart/2005/8/layout/hProcess4"/>
    <dgm:cxn modelId="{4A7C057B-06A1-4A78-99EE-53C177CE6204}" type="presOf" srcId="{4F5A35C7-E7FD-47BB-A11D-1FC1EEF8FA47}" destId="{1970EE87-9CC2-411F-A253-AAFF667DB009}" srcOrd="0" destOrd="0" presId="urn:microsoft.com/office/officeart/2005/8/layout/hProcess4"/>
    <dgm:cxn modelId="{5571946F-93B3-4CB0-9FA0-89F8F8EFD84A}" type="presOf" srcId="{2E94C8D9-B6A6-45BF-8B31-5AF55E623B57}" destId="{BAC7D718-7EEC-4A4F-BD88-E667C9F3F8FA}" srcOrd="1" destOrd="4" presId="urn:microsoft.com/office/officeart/2005/8/layout/hProcess4"/>
    <dgm:cxn modelId="{611CBD58-3F32-41B8-B6CA-E877D4BA0A9C}" type="presOf" srcId="{EE54CF49-F37A-4775-B5DF-F10A28D3113F}" destId="{67D32945-11ED-43E4-A068-250C01A33C23}" srcOrd="0" destOrd="2" presId="urn:microsoft.com/office/officeart/2005/8/layout/hProcess4"/>
    <dgm:cxn modelId="{664A5455-D4C1-4EAC-9AD1-3873CB9343D1}" type="presOf" srcId="{B66D9882-BC0A-48D4-A119-C3CB71676344}" destId="{67D32945-11ED-43E4-A068-250C01A33C23}" srcOrd="0" destOrd="5" presId="urn:microsoft.com/office/officeart/2005/8/layout/hProcess4"/>
    <dgm:cxn modelId="{63DE11BA-47AB-41D5-A12C-57E4A16070BF}" type="presOf" srcId="{71B765E8-28ED-4608-A6DB-D84D7FAA7520}" destId="{BAC7D718-7EEC-4A4F-BD88-E667C9F3F8FA}" srcOrd="1" destOrd="0" presId="urn:microsoft.com/office/officeart/2005/8/layout/hProcess4"/>
    <dgm:cxn modelId="{07C94126-8E00-4DCC-A416-848BE8F70E59}" srcId="{88EA1ED5-DC89-421D-BAED-9C1D423E99B6}" destId="{EE54CF49-F37A-4775-B5DF-F10A28D3113F}" srcOrd="2" destOrd="0" parTransId="{0557D665-AECB-4BF0-8A54-F9C5CBE14CAB}" sibTransId="{0163B1BD-FA64-4AA4-A83E-4BCD7753AED2}"/>
    <dgm:cxn modelId="{E8DFD78A-C451-409A-BCA1-37EDEA2516F4}" type="presOf" srcId="{3CB78E9B-61BB-49CD-AD25-17AF26431E09}" destId="{019558F9-18DD-49AF-B756-C27CDD1C0F8A}" srcOrd="0" destOrd="1" presId="urn:microsoft.com/office/officeart/2005/8/layout/hProcess4"/>
    <dgm:cxn modelId="{E17E6BE1-FA6C-41C6-BBC1-0DF2920630D0}" srcId="{4F5A35C7-E7FD-47BB-A11D-1FC1EEF8FA47}" destId="{3CB78E9B-61BB-49CD-AD25-17AF26431E09}" srcOrd="1" destOrd="0" parTransId="{39C6BD72-9BE2-4074-8FF4-AC01BB174F5C}" sibTransId="{A68A1BF4-58FF-4F47-8F18-2F673262A2EF}"/>
    <dgm:cxn modelId="{B3A27990-209D-4A66-B0F5-59E679146881}" srcId="{4F5A35C7-E7FD-47BB-A11D-1FC1EEF8FA47}" destId="{1A4DEF71-D033-476F-BE87-847656D6D0FF}" srcOrd="4" destOrd="0" parTransId="{BDB7A308-2396-42AB-BA82-650D9EEA30E8}" sibTransId="{CC401643-EB06-408B-8ABF-F30D9C2082CE}"/>
    <dgm:cxn modelId="{01BDDCF6-8564-4F87-8172-D214373B1E59}" srcId="{4F5A35C7-E7FD-47BB-A11D-1FC1EEF8FA47}" destId="{5B731501-14D8-4668-BEF3-C8AF108D078D}" srcOrd="2" destOrd="0" parTransId="{F1756032-C086-443A-BE0A-B030E01672AC}" sibTransId="{C676A2A5-B69F-4804-97EE-BBA7DCBA53A9}"/>
    <dgm:cxn modelId="{9A5B272F-9050-43DC-9B30-28F241CA6FD1}" srcId="{EEAA7806-214E-4685-B460-CB82D41A991F}" destId="{6C9252BD-6A2E-46C1-A42A-980ECB0D5138}" srcOrd="0" destOrd="0" parTransId="{39B84F99-CF55-431E-A507-792C36D50E7E}" sibTransId="{CA5267DA-F08D-4F19-944C-0494C990ED04}"/>
    <dgm:cxn modelId="{7BA1DF9C-3474-4413-AE78-08FB6351F420}" type="presOf" srcId="{6C9252BD-6A2E-46C1-A42A-980ECB0D5138}" destId="{846C2072-4C1E-4DDD-A391-09BE5AB87DAC}" srcOrd="0" destOrd="0" presId="urn:microsoft.com/office/officeart/2005/8/layout/hProcess4"/>
    <dgm:cxn modelId="{273319BD-13C1-4567-A322-E223F4EBC786}" type="presOf" srcId="{AC6BF304-0A84-466F-B0B3-03FF81E4E27D}" destId="{67D32945-11ED-43E4-A068-250C01A33C23}" srcOrd="0" destOrd="1" presId="urn:microsoft.com/office/officeart/2005/8/layout/hProcess4"/>
    <dgm:cxn modelId="{D3CCA1EF-803F-4E19-92C8-BA037114D971}" type="presOf" srcId="{7C831583-104E-4E14-A6A9-5C4002B41D25}" destId="{E1C2C3DF-B7A1-4C8A-97CF-1A3E98EF340A}" srcOrd="0" destOrd="0" presId="urn:microsoft.com/office/officeart/2005/8/layout/hProcess4"/>
    <dgm:cxn modelId="{8CFD5DE6-01CF-42F5-B057-D09DDD890FDA}" type="presOf" srcId="{88EA1ED5-DC89-421D-BAED-9C1D423E99B6}" destId="{635985AD-8CB7-4B6A-A812-1E24F9A138A5}" srcOrd="0" destOrd="0" presId="urn:microsoft.com/office/officeart/2005/8/layout/hProcess4"/>
    <dgm:cxn modelId="{C80AD558-6C3C-4326-A3E1-1156305EB29F}" type="presOf" srcId="{5B731501-14D8-4668-BEF3-C8AF108D078D}" destId="{D4FBF3CA-677E-4783-9400-243E86CEDB09}" srcOrd="1" destOrd="2" presId="urn:microsoft.com/office/officeart/2005/8/layout/hProcess4"/>
    <dgm:cxn modelId="{39E63EDB-55CE-4C46-8F94-8EF4C94AA644}" type="presOf" srcId="{0628BEC5-C724-439C-A37D-798F0035B248}" destId="{BAC7D718-7EEC-4A4F-BD88-E667C9F3F8FA}" srcOrd="1" destOrd="3" presId="urn:microsoft.com/office/officeart/2005/8/layout/hProcess4"/>
    <dgm:cxn modelId="{0773C199-842C-4904-8B89-1518EB08C25C}" srcId="{EEAA7806-214E-4685-B460-CB82D41A991F}" destId="{1342F3AB-3C58-4D85-B605-B4D1224986B5}" srcOrd="2" destOrd="0" parTransId="{4FD23927-5535-456A-838F-A5BA14B2398B}" sibTransId="{05FA2484-2AA2-468E-85D8-DF7B3B21770D}"/>
    <dgm:cxn modelId="{24EE3C9E-1050-4BC7-BAAF-85D65DB31266}" srcId="{5B512533-9102-4C23-8D8A-5840A9217483}" destId="{88EA1ED5-DC89-421D-BAED-9C1D423E99B6}" srcOrd="1" destOrd="0" parTransId="{BF3794BD-D82F-452F-A70D-C27133CB128C}" sibTransId="{7C831583-104E-4E14-A6A9-5C4002B41D25}"/>
    <dgm:cxn modelId="{18AB716A-1710-4A5B-96C2-B46C2D1C94E3}" type="presOf" srcId="{399DC97E-D08E-4517-ABA0-046185279C80}" destId="{D4FBF3CA-677E-4783-9400-243E86CEDB09}" srcOrd="1" destOrd="3" presId="urn:microsoft.com/office/officeart/2005/8/layout/hProcess4"/>
    <dgm:cxn modelId="{23E2F072-FEBE-4922-9A8E-6E0EF7F7146C}" srcId="{88EA1ED5-DC89-421D-BAED-9C1D423E99B6}" destId="{AC6BF304-0A84-466F-B0B3-03FF81E4E27D}" srcOrd="1" destOrd="0" parTransId="{FC898EE0-E5E8-4155-BA9F-65DAD05371F0}" sibTransId="{D4EF7B8E-07B0-4D68-9486-044A0A08C3B2}"/>
    <dgm:cxn modelId="{7DC9C288-7227-434D-AB24-65CB3ADF1474}" srcId="{EEAA7806-214E-4685-B460-CB82D41A991F}" destId="{069B8B17-465A-4D92-AF98-EA83F74CA018}" srcOrd="1" destOrd="0" parTransId="{BC68A4BA-6845-4488-A9D5-540933FE399C}" sibTransId="{6472E895-AF89-46AF-B77C-5C0348EB82AC}"/>
    <dgm:cxn modelId="{828F6D08-32D7-4044-A549-BF4CBE24416F}" srcId="{88EA1ED5-DC89-421D-BAED-9C1D423E99B6}" destId="{71B765E8-28ED-4608-A6DB-D84D7FAA7520}" srcOrd="0" destOrd="0" parTransId="{58E75D8B-4897-478A-94DD-0B1232694E66}" sibTransId="{48C887A5-8C3F-4801-9CC2-D13368581571}"/>
    <dgm:cxn modelId="{AB194827-24D1-45B7-AB08-6747BE47453C}" srcId="{5B512533-9102-4C23-8D8A-5840A9217483}" destId="{4F5A35C7-E7FD-47BB-A11D-1FC1EEF8FA47}" srcOrd="0" destOrd="0" parTransId="{17D7B73B-3F43-4B0B-A177-C112A5F86671}" sibTransId="{48B1F124-B88D-4FCD-8ADC-D20E2437EDC6}"/>
    <dgm:cxn modelId="{B84D8DCD-35EB-471F-9F91-EAAD06EF6777}" srcId="{4F5A35C7-E7FD-47BB-A11D-1FC1EEF8FA47}" destId="{399DC97E-D08E-4517-ABA0-046185279C80}" srcOrd="3" destOrd="0" parTransId="{650A820B-5CE0-4596-98C0-59BE78006FFE}" sibTransId="{D80F868B-A704-4452-904C-281AF2CBE0E3}"/>
    <dgm:cxn modelId="{696EF941-2140-4A23-A9A7-D6C0F58098E7}" srcId="{88EA1ED5-DC89-421D-BAED-9C1D423E99B6}" destId="{0628BEC5-C724-439C-A37D-798F0035B248}" srcOrd="3" destOrd="0" parTransId="{3E92601A-09AF-4DC0-8E0F-FCD1BAF75D1B}" sibTransId="{8E9AA426-4A7E-4EB3-A975-3E21AFB33225}"/>
    <dgm:cxn modelId="{3B506169-B8E6-4494-AFE5-2FF53B57F1AA}" type="presOf" srcId="{51FDEF61-6F3D-4DBD-82D3-0125AAA8A811}" destId="{019558F9-18DD-49AF-B756-C27CDD1C0F8A}" srcOrd="0" destOrd="0" presId="urn:microsoft.com/office/officeart/2005/8/layout/hProcess4"/>
    <dgm:cxn modelId="{92516D17-C51C-40F5-9355-A8E963BF6642}" type="presOf" srcId="{9C9811A7-5465-481D-A3BE-2A5BE220B2C7}" destId="{CFCA4E05-1D21-42A5-B157-886D1811B636}" srcOrd="1" destOrd="3" presId="urn:microsoft.com/office/officeart/2005/8/layout/hProcess4"/>
    <dgm:cxn modelId="{AE60B8D6-C831-4259-AF35-65E70F3C7A32}" type="presOf" srcId="{069B8B17-465A-4D92-AF98-EA83F74CA018}" destId="{846C2072-4C1E-4DDD-A391-09BE5AB87DAC}" srcOrd="0" destOrd="1" presId="urn:microsoft.com/office/officeart/2005/8/layout/hProcess4"/>
    <dgm:cxn modelId="{2AC2A0B3-A050-4DA7-9B25-F57E2B8AF92B}" type="presOf" srcId="{1342F3AB-3C58-4D85-B605-B4D1224986B5}" destId="{CFCA4E05-1D21-42A5-B157-886D1811B636}" srcOrd="1" destOrd="2" presId="urn:microsoft.com/office/officeart/2005/8/layout/hProcess4"/>
    <dgm:cxn modelId="{3ABB0DC3-C99D-43D1-B127-4062C0096ACF}" type="presOf" srcId="{B66D9882-BC0A-48D4-A119-C3CB71676344}" destId="{BAC7D718-7EEC-4A4F-BD88-E667C9F3F8FA}" srcOrd="1" destOrd="5" presId="urn:microsoft.com/office/officeart/2005/8/layout/hProcess4"/>
    <dgm:cxn modelId="{11DFAC25-883A-4992-9EE1-2A3B1F7A7CAF}" type="presOf" srcId="{6C9252BD-6A2E-46C1-A42A-980ECB0D5138}" destId="{CFCA4E05-1D21-42A5-B157-886D1811B636}" srcOrd="1" destOrd="0" presId="urn:microsoft.com/office/officeart/2005/8/layout/hProcess4"/>
    <dgm:cxn modelId="{C43E489B-D93D-43ED-8DAA-98D2E625F181}" type="presOf" srcId="{71B765E8-28ED-4608-A6DB-D84D7FAA7520}" destId="{67D32945-11ED-43E4-A068-250C01A33C23}" srcOrd="0" destOrd="0" presId="urn:microsoft.com/office/officeart/2005/8/layout/hProcess4"/>
    <dgm:cxn modelId="{3C43D81F-6587-4446-AB07-0033082BE183}" type="presOf" srcId="{EEAA7806-214E-4685-B460-CB82D41A991F}" destId="{08B036B9-91FC-4014-8B46-5D6269E370F5}" srcOrd="0" destOrd="0" presId="urn:microsoft.com/office/officeart/2005/8/layout/hProcess4"/>
    <dgm:cxn modelId="{F139A081-08A2-4D1E-A7DD-2202A062C58F}" type="presOf" srcId="{069B8B17-465A-4D92-AF98-EA83F74CA018}" destId="{CFCA4E05-1D21-42A5-B157-886D1811B636}" srcOrd="1" destOrd="1" presId="urn:microsoft.com/office/officeart/2005/8/layout/hProcess4"/>
    <dgm:cxn modelId="{8F04053B-0A26-4209-8421-9A595E5116B2}" type="presOf" srcId="{EE54CF49-F37A-4775-B5DF-F10A28D3113F}" destId="{BAC7D718-7EEC-4A4F-BD88-E667C9F3F8FA}" srcOrd="1" destOrd="2" presId="urn:microsoft.com/office/officeart/2005/8/layout/hProcess4"/>
    <dgm:cxn modelId="{359696DD-51FD-43A7-A691-ED00E0A366A8}" srcId="{4F5A35C7-E7FD-47BB-A11D-1FC1EEF8FA47}" destId="{51FDEF61-6F3D-4DBD-82D3-0125AAA8A811}" srcOrd="0" destOrd="0" parTransId="{2DC8AA4C-E06E-46CC-B6D0-7DE390CD5C9B}" sibTransId="{BAADAC4C-62C6-48C3-8B9B-3E44CC3434C2}"/>
    <dgm:cxn modelId="{9056398C-D9E5-4849-8D31-5AAF720CFA3F}" srcId="{88EA1ED5-DC89-421D-BAED-9C1D423E99B6}" destId="{B66D9882-BC0A-48D4-A119-C3CB71676344}" srcOrd="5" destOrd="0" parTransId="{334CF72B-A8FF-4D7A-A3B0-07B258B70547}" sibTransId="{A666F143-037D-4D5E-9D55-61F060644589}"/>
    <dgm:cxn modelId="{3EDEDA05-AE6A-474A-9502-5D0D4D81C573}" type="presOf" srcId="{51FDEF61-6F3D-4DBD-82D3-0125AAA8A811}" destId="{D4FBF3CA-677E-4783-9400-243E86CEDB09}" srcOrd="1" destOrd="0" presId="urn:microsoft.com/office/officeart/2005/8/layout/hProcess4"/>
    <dgm:cxn modelId="{EA78F4D1-1377-419E-92BC-6C98796A0D78}" type="presParOf" srcId="{BD8BBDF3-2C73-41B2-B652-492A3416C4F3}" destId="{899B77AF-C3F6-4787-84D6-A76D8DE1F862}" srcOrd="0" destOrd="0" presId="urn:microsoft.com/office/officeart/2005/8/layout/hProcess4"/>
    <dgm:cxn modelId="{B201B3E9-FEAB-4046-A253-7DCCB410FEDD}" type="presParOf" srcId="{BD8BBDF3-2C73-41B2-B652-492A3416C4F3}" destId="{54A0F754-279D-4E0E-A65A-A4A8A8E46BEF}" srcOrd="1" destOrd="0" presId="urn:microsoft.com/office/officeart/2005/8/layout/hProcess4"/>
    <dgm:cxn modelId="{D6DD6D30-D680-4853-A326-9AD9273A94DE}" type="presParOf" srcId="{BD8BBDF3-2C73-41B2-B652-492A3416C4F3}" destId="{B02A3CEF-9F5A-4EE2-AB7C-351C5A82AA1F}" srcOrd="2" destOrd="0" presId="urn:microsoft.com/office/officeart/2005/8/layout/hProcess4"/>
    <dgm:cxn modelId="{03A89D72-D59C-4682-934C-4756B00A4486}" type="presParOf" srcId="{B02A3CEF-9F5A-4EE2-AB7C-351C5A82AA1F}" destId="{3B906AE9-1C86-4E56-A035-C24983C73052}" srcOrd="0" destOrd="0" presId="urn:microsoft.com/office/officeart/2005/8/layout/hProcess4"/>
    <dgm:cxn modelId="{9D8D2D6C-DC1A-48B6-842E-BA760E3235FB}" type="presParOf" srcId="{3B906AE9-1C86-4E56-A035-C24983C73052}" destId="{7EBAA1B8-00E8-447B-86D3-CF0D130A9168}" srcOrd="0" destOrd="0" presId="urn:microsoft.com/office/officeart/2005/8/layout/hProcess4"/>
    <dgm:cxn modelId="{47ACC8E3-1EC4-4F17-A268-43FC5931A8CC}" type="presParOf" srcId="{3B906AE9-1C86-4E56-A035-C24983C73052}" destId="{019558F9-18DD-49AF-B756-C27CDD1C0F8A}" srcOrd="1" destOrd="0" presId="urn:microsoft.com/office/officeart/2005/8/layout/hProcess4"/>
    <dgm:cxn modelId="{280040B5-3499-4A32-B87A-87D722E33320}" type="presParOf" srcId="{3B906AE9-1C86-4E56-A035-C24983C73052}" destId="{D4FBF3CA-677E-4783-9400-243E86CEDB09}" srcOrd="2" destOrd="0" presId="urn:microsoft.com/office/officeart/2005/8/layout/hProcess4"/>
    <dgm:cxn modelId="{3DBC301F-C74D-4C67-938C-B4DAA5F3EF1A}" type="presParOf" srcId="{3B906AE9-1C86-4E56-A035-C24983C73052}" destId="{1970EE87-9CC2-411F-A253-AAFF667DB009}" srcOrd="3" destOrd="0" presId="urn:microsoft.com/office/officeart/2005/8/layout/hProcess4"/>
    <dgm:cxn modelId="{A1A18154-573B-47B8-939E-2A4F4E8E83F7}" type="presParOf" srcId="{3B906AE9-1C86-4E56-A035-C24983C73052}" destId="{DDCA0261-C10A-4D3E-AA13-D652145D094E}" srcOrd="4" destOrd="0" presId="urn:microsoft.com/office/officeart/2005/8/layout/hProcess4"/>
    <dgm:cxn modelId="{BD33B0C3-7B39-4AD9-9B11-626DC3CE2D88}" type="presParOf" srcId="{B02A3CEF-9F5A-4EE2-AB7C-351C5A82AA1F}" destId="{68D565DB-4773-4155-BFF6-0BD0D73D509C}" srcOrd="1" destOrd="0" presId="urn:microsoft.com/office/officeart/2005/8/layout/hProcess4"/>
    <dgm:cxn modelId="{B4DF4EF4-EB63-43E5-BECE-4377A8D45EB4}" type="presParOf" srcId="{B02A3CEF-9F5A-4EE2-AB7C-351C5A82AA1F}" destId="{BB040C8A-428A-40D2-90BE-EDB0ABC61696}" srcOrd="2" destOrd="0" presId="urn:microsoft.com/office/officeart/2005/8/layout/hProcess4"/>
    <dgm:cxn modelId="{C7EBDAAD-F1B5-4714-AF45-B4F01027BD52}" type="presParOf" srcId="{BB040C8A-428A-40D2-90BE-EDB0ABC61696}" destId="{E54F7FAE-717C-4AF3-AA28-C35778DBFA2F}" srcOrd="0" destOrd="0" presId="urn:microsoft.com/office/officeart/2005/8/layout/hProcess4"/>
    <dgm:cxn modelId="{F4A1F4A2-1098-4E24-9294-46A4A979BCB8}" type="presParOf" srcId="{BB040C8A-428A-40D2-90BE-EDB0ABC61696}" destId="{67D32945-11ED-43E4-A068-250C01A33C23}" srcOrd="1" destOrd="0" presId="urn:microsoft.com/office/officeart/2005/8/layout/hProcess4"/>
    <dgm:cxn modelId="{CBF21A7E-0A83-4BE5-8739-A53A0F65D086}" type="presParOf" srcId="{BB040C8A-428A-40D2-90BE-EDB0ABC61696}" destId="{BAC7D718-7EEC-4A4F-BD88-E667C9F3F8FA}" srcOrd="2" destOrd="0" presId="urn:microsoft.com/office/officeart/2005/8/layout/hProcess4"/>
    <dgm:cxn modelId="{A50BDFE3-86E2-486F-B4FA-DF8BED313E67}" type="presParOf" srcId="{BB040C8A-428A-40D2-90BE-EDB0ABC61696}" destId="{635985AD-8CB7-4B6A-A812-1E24F9A138A5}" srcOrd="3" destOrd="0" presId="urn:microsoft.com/office/officeart/2005/8/layout/hProcess4"/>
    <dgm:cxn modelId="{ABE7780A-033D-45A1-83A0-8D9B5501FBA4}" type="presParOf" srcId="{BB040C8A-428A-40D2-90BE-EDB0ABC61696}" destId="{7F42B126-E4F4-4456-95BA-11A1668B54E5}" srcOrd="4" destOrd="0" presId="urn:microsoft.com/office/officeart/2005/8/layout/hProcess4"/>
    <dgm:cxn modelId="{1D1B09C9-2A9E-4FAA-89B0-BD1A96242774}" type="presParOf" srcId="{B02A3CEF-9F5A-4EE2-AB7C-351C5A82AA1F}" destId="{E1C2C3DF-B7A1-4C8A-97CF-1A3E98EF340A}" srcOrd="3" destOrd="0" presId="urn:microsoft.com/office/officeart/2005/8/layout/hProcess4"/>
    <dgm:cxn modelId="{F36893B2-ECA4-43D7-90A2-B25837A8FFF3}" type="presParOf" srcId="{B02A3CEF-9F5A-4EE2-AB7C-351C5A82AA1F}" destId="{94DD14F9-F456-426A-9947-2A124146B758}" srcOrd="4" destOrd="0" presId="urn:microsoft.com/office/officeart/2005/8/layout/hProcess4"/>
    <dgm:cxn modelId="{58CBCBF1-959E-4FC4-B4EB-632501CFD609}" type="presParOf" srcId="{94DD14F9-F456-426A-9947-2A124146B758}" destId="{BF1CC10D-A201-4E84-B521-506AFF257B8F}" srcOrd="0" destOrd="0" presId="urn:microsoft.com/office/officeart/2005/8/layout/hProcess4"/>
    <dgm:cxn modelId="{E4B67383-B789-4438-95EB-6F34AEEBBA79}" type="presParOf" srcId="{94DD14F9-F456-426A-9947-2A124146B758}" destId="{846C2072-4C1E-4DDD-A391-09BE5AB87DAC}" srcOrd="1" destOrd="0" presId="urn:microsoft.com/office/officeart/2005/8/layout/hProcess4"/>
    <dgm:cxn modelId="{B05E63A8-73FC-45A8-A869-02BC6E140C0F}" type="presParOf" srcId="{94DD14F9-F456-426A-9947-2A124146B758}" destId="{CFCA4E05-1D21-42A5-B157-886D1811B636}" srcOrd="2" destOrd="0" presId="urn:microsoft.com/office/officeart/2005/8/layout/hProcess4"/>
    <dgm:cxn modelId="{2F10D4B8-0334-41D5-AB38-00BB54095A62}" type="presParOf" srcId="{94DD14F9-F456-426A-9947-2A124146B758}" destId="{08B036B9-91FC-4014-8B46-5D6269E370F5}" srcOrd="3" destOrd="0" presId="urn:microsoft.com/office/officeart/2005/8/layout/hProcess4"/>
    <dgm:cxn modelId="{C981D80A-DA9C-44B7-AE27-B059386AEB6C}" type="presParOf" srcId="{94DD14F9-F456-426A-9947-2A124146B758}" destId="{83068F8A-D5B4-4411-8FD1-4963C99E709E}"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C9CE61-0738-4BDE-B5C1-74681FC63CBD}" type="doc">
      <dgm:prSet loTypeId="urn:microsoft.com/office/officeart/2005/8/layout/chevron2" loCatId="list" qsTypeId="urn:microsoft.com/office/officeart/2005/8/quickstyle/simple3" qsCatId="simple" csTypeId="urn:microsoft.com/office/officeart/2005/8/colors/colorful5" csCatId="colorful" phldr="1"/>
      <dgm:spPr/>
      <dgm:t>
        <a:bodyPr/>
        <a:lstStyle/>
        <a:p>
          <a:endParaRPr lang="en-US"/>
        </a:p>
      </dgm:t>
    </dgm:pt>
    <dgm:pt modelId="{856276F5-3309-47E5-AB29-5634182F770F}">
      <dgm:prSet phldrT="[Text]"/>
      <dgm:spPr/>
      <dgm:t>
        <a:bodyPr/>
        <a:lstStyle/>
        <a:p>
          <a:r>
            <a:rPr lang="en-US" dirty="0" smtClean="0"/>
            <a:t>Risk Mitigation</a:t>
          </a:r>
          <a:endParaRPr lang="en-US" dirty="0"/>
        </a:p>
      </dgm:t>
    </dgm:pt>
    <dgm:pt modelId="{51A3BCA5-526E-43DB-AF88-F4B6C0B830EC}" type="parTrans" cxnId="{AC814A56-3CD0-406F-B52C-6AFD1ECCACDD}">
      <dgm:prSet/>
      <dgm:spPr/>
      <dgm:t>
        <a:bodyPr/>
        <a:lstStyle/>
        <a:p>
          <a:endParaRPr lang="en-US"/>
        </a:p>
      </dgm:t>
    </dgm:pt>
    <dgm:pt modelId="{52530AA4-24AD-4A76-A42D-2DB330D79BF4}" type="sibTrans" cxnId="{AC814A56-3CD0-406F-B52C-6AFD1ECCACDD}">
      <dgm:prSet/>
      <dgm:spPr/>
      <dgm:t>
        <a:bodyPr/>
        <a:lstStyle/>
        <a:p>
          <a:endParaRPr lang="en-US"/>
        </a:p>
      </dgm:t>
    </dgm:pt>
    <dgm:pt modelId="{C23BAF83-6844-48E6-927D-DC239E8CB4FF}">
      <dgm:prSet phldrT="[Text]"/>
      <dgm:spPr/>
      <dgm:t>
        <a:bodyPr/>
        <a:lstStyle/>
        <a:p>
          <a:r>
            <a:rPr lang="en-US" dirty="0" smtClean="0"/>
            <a:t>Select controls, Implementation, Monitoring</a:t>
          </a:r>
          <a:endParaRPr lang="en-US" dirty="0"/>
        </a:p>
      </dgm:t>
    </dgm:pt>
    <dgm:pt modelId="{72B3D4B7-4DB8-42B0-808D-381D6C7351B5}" type="parTrans" cxnId="{E1FE9872-85D8-434E-98E2-74CD66949541}">
      <dgm:prSet/>
      <dgm:spPr/>
      <dgm:t>
        <a:bodyPr/>
        <a:lstStyle/>
        <a:p>
          <a:endParaRPr lang="en-US"/>
        </a:p>
      </dgm:t>
    </dgm:pt>
    <dgm:pt modelId="{92DA0243-6D50-44B0-A129-9B255A47E4F3}" type="sibTrans" cxnId="{E1FE9872-85D8-434E-98E2-74CD66949541}">
      <dgm:prSet/>
      <dgm:spPr/>
      <dgm:t>
        <a:bodyPr/>
        <a:lstStyle/>
        <a:p>
          <a:endParaRPr lang="en-US"/>
        </a:p>
      </dgm:t>
    </dgm:pt>
    <dgm:pt modelId="{89DE454B-EEA1-43FD-B563-5BAAA690C775}">
      <dgm:prSet phldrT="[Text]"/>
      <dgm:spPr/>
      <dgm:t>
        <a:bodyPr/>
        <a:lstStyle/>
        <a:p>
          <a:r>
            <a:rPr lang="en-US" dirty="0" smtClean="0"/>
            <a:t>Risk Transference</a:t>
          </a:r>
          <a:endParaRPr lang="en-US" dirty="0"/>
        </a:p>
      </dgm:t>
    </dgm:pt>
    <dgm:pt modelId="{6C0D5D20-9933-49D0-A04C-5F5BD8EB0B73}" type="parTrans" cxnId="{21FCBC13-A585-46B5-81A4-7402B44B9181}">
      <dgm:prSet/>
      <dgm:spPr/>
      <dgm:t>
        <a:bodyPr/>
        <a:lstStyle/>
        <a:p>
          <a:endParaRPr lang="en-US"/>
        </a:p>
      </dgm:t>
    </dgm:pt>
    <dgm:pt modelId="{07A63AD8-FE8D-4AE1-8817-1CBC483D3279}" type="sibTrans" cxnId="{21FCBC13-A585-46B5-81A4-7402B44B9181}">
      <dgm:prSet/>
      <dgm:spPr/>
      <dgm:t>
        <a:bodyPr/>
        <a:lstStyle/>
        <a:p>
          <a:endParaRPr lang="en-US"/>
        </a:p>
      </dgm:t>
    </dgm:pt>
    <dgm:pt modelId="{46B9918C-9758-4361-A4B0-090581653335}">
      <dgm:prSet phldrT="[Text]"/>
      <dgm:spPr/>
      <dgm:t>
        <a:bodyPr/>
        <a:lstStyle/>
        <a:p>
          <a:r>
            <a:rPr lang="en-US" dirty="0" smtClean="0"/>
            <a:t>Assign risk, or transfer</a:t>
          </a:r>
          <a:endParaRPr lang="en-US" dirty="0"/>
        </a:p>
      </dgm:t>
    </dgm:pt>
    <dgm:pt modelId="{71400878-6877-45FE-A24C-B03ED778E047}" type="parTrans" cxnId="{93A2F687-B080-49E6-8A39-13F3A79DBF59}">
      <dgm:prSet/>
      <dgm:spPr/>
      <dgm:t>
        <a:bodyPr/>
        <a:lstStyle/>
        <a:p>
          <a:endParaRPr lang="en-US"/>
        </a:p>
      </dgm:t>
    </dgm:pt>
    <dgm:pt modelId="{D464F54C-DD6B-45BF-A81C-9F4531CAA958}" type="sibTrans" cxnId="{93A2F687-B080-49E6-8A39-13F3A79DBF59}">
      <dgm:prSet/>
      <dgm:spPr/>
      <dgm:t>
        <a:bodyPr/>
        <a:lstStyle/>
        <a:p>
          <a:endParaRPr lang="en-US"/>
        </a:p>
      </dgm:t>
    </dgm:pt>
    <dgm:pt modelId="{D5CC0E4B-E4E5-4371-8BCF-C480E7FFE0B0}">
      <dgm:prSet phldrT="[Text]"/>
      <dgm:spPr/>
      <dgm:t>
        <a:bodyPr/>
        <a:lstStyle/>
        <a:p>
          <a:r>
            <a:rPr lang="en-US" dirty="0" smtClean="0"/>
            <a:t>Risk Acceptance</a:t>
          </a:r>
          <a:endParaRPr lang="en-US" dirty="0"/>
        </a:p>
      </dgm:t>
    </dgm:pt>
    <dgm:pt modelId="{C12C8319-8221-472A-9FF8-167A9CB5B267}" type="parTrans" cxnId="{52C015A9-05D0-4929-8E09-E71005BC05DF}">
      <dgm:prSet/>
      <dgm:spPr/>
      <dgm:t>
        <a:bodyPr/>
        <a:lstStyle/>
        <a:p>
          <a:endParaRPr lang="en-US"/>
        </a:p>
      </dgm:t>
    </dgm:pt>
    <dgm:pt modelId="{4812E772-4EBC-4FD9-8F1C-9518BA6B5EFA}" type="sibTrans" cxnId="{52C015A9-05D0-4929-8E09-E71005BC05DF}">
      <dgm:prSet/>
      <dgm:spPr/>
      <dgm:t>
        <a:bodyPr/>
        <a:lstStyle/>
        <a:p>
          <a:endParaRPr lang="en-US"/>
        </a:p>
      </dgm:t>
    </dgm:pt>
    <dgm:pt modelId="{E503D480-6AAC-465E-946E-92FB86AD02C2}">
      <dgm:prSet phldrT="[Text]"/>
      <dgm:spPr/>
      <dgm:t>
        <a:bodyPr/>
        <a:lstStyle/>
        <a:p>
          <a:r>
            <a:rPr lang="en-US" dirty="0" smtClean="0"/>
            <a:t>Do nothing, accept cost of controls exceeds loss due to risk</a:t>
          </a:r>
          <a:endParaRPr lang="en-US" dirty="0"/>
        </a:p>
      </dgm:t>
    </dgm:pt>
    <dgm:pt modelId="{0B395FA9-18AE-4D96-9367-05C244767B0A}" type="parTrans" cxnId="{C396E7B8-27FC-4638-B029-F514F7971A56}">
      <dgm:prSet/>
      <dgm:spPr/>
      <dgm:t>
        <a:bodyPr/>
        <a:lstStyle/>
        <a:p>
          <a:endParaRPr lang="en-US"/>
        </a:p>
      </dgm:t>
    </dgm:pt>
    <dgm:pt modelId="{21EEDA3F-9E33-4912-B104-809E4662FCE0}" type="sibTrans" cxnId="{C396E7B8-27FC-4638-B029-F514F7971A56}">
      <dgm:prSet/>
      <dgm:spPr/>
      <dgm:t>
        <a:bodyPr/>
        <a:lstStyle/>
        <a:p>
          <a:endParaRPr lang="en-US"/>
        </a:p>
      </dgm:t>
    </dgm:pt>
    <dgm:pt modelId="{64784AB1-4699-4073-B8C8-B3F4092C051F}">
      <dgm:prSet phldrT="[Text]"/>
      <dgm:spPr/>
      <dgm:t>
        <a:bodyPr/>
        <a:lstStyle/>
        <a:p>
          <a:r>
            <a:rPr lang="en-US" dirty="0" smtClean="0"/>
            <a:t>Risk Avoidance</a:t>
          </a:r>
          <a:endParaRPr lang="en-US" dirty="0"/>
        </a:p>
      </dgm:t>
    </dgm:pt>
    <dgm:pt modelId="{788068DD-B57E-42BF-A116-E66F54CD98B6}" type="parTrans" cxnId="{C691C808-1ED9-42D3-A875-F528D2E376A3}">
      <dgm:prSet/>
      <dgm:spPr/>
      <dgm:t>
        <a:bodyPr/>
        <a:lstStyle/>
        <a:p>
          <a:endParaRPr lang="en-US"/>
        </a:p>
      </dgm:t>
    </dgm:pt>
    <dgm:pt modelId="{FFC15313-1BF2-4AA2-B04E-E0946E133141}" type="sibTrans" cxnId="{C691C808-1ED9-42D3-A875-F528D2E376A3}">
      <dgm:prSet/>
      <dgm:spPr/>
      <dgm:t>
        <a:bodyPr/>
        <a:lstStyle/>
        <a:p>
          <a:endParaRPr lang="en-US"/>
        </a:p>
      </dgm:t>
    </dgm:pt>
    <dgm:pt modelId="{CC120BF6-B714-47C4-8538-B17BA5F09E30}">
      <dgm:prSet phldrT="[Text]"/>
      <dgm:spPr/>
      <dgm:t>
        <a:bodyPr/>
        <a:lstStyle/>
        <a:p>
          <a:r>
            <a:rPr lang="en-US" dirty="0" smtClean="0"/>
            <a:t>Discontinue activity</a:t>
          </a:r>
          <a:endParaRPr lang="en-US" dirty="0"/>
        </a:p>
      </dgm:t>
    </dgm:pt>
    <dgm:pt modelId="{8D1A3C5D-1FAC-4B8A-BFB0-8B31332E55CB}" type="parTrans" cxnId="{AB62B6A5-2F5A-46B1-BF83-3C800DB572EC}">
      <dgm:prSet/>
      <dgm:spPr/>
      <dgm:t>
        <a:bodyPr/>
        <a:lstStyle/>
        <a:p>
          <a:endParaRPr lang="en-US"/>
        </a:p>
      </dgm:t>
    </dgm:pt>
    <dgm:pt modelId="{0601B820-27AF-434F-9D05-12C466BD04CE}" type="sibTrans" cxnId="{AB62B6A5-2F5A-46B1-BF83-3C800DB572EC}">
      <dgm:prSet/>
      <dgm:spPr/>
      <dgm:t>
        <a:bodyPr/>
        <a:lstStyle/>
        <a:p>
          <a:endParaRPr lang="en-US"/>
        </a:p>
      </dgm:t>
    </dgm:pt>
    <dgm:pt modelId="{C374A862-9017-4654-8C08-EF439B014CFC}">
      <dgm:prSet phldrT="[Text]"/>
      <dgm:spPr/>
      <dgm:t>
        <a:bodyPr/>
        <a:lstStyle/>
        <a:p>
          <a:r>
            <a:rPr lang="en-US" dirty="0" smtClean="0"/>
            <a:t>Reduce the amount of risk</a:t>
          </a:r>
          <a:endParaRPr lang="en-US" dirty="0"/>
        </a:p>
      </dgm:t>
    </dgm:pt>
    <dgm:pt modelId="{A04C351B-48AE-42E9-BDB5-BD26D8E8FF3E}" type="parTrans" cxnId="{A8E56868-6D91-4019-B8F9-5E29424B2E9B}">
      <dgm:prSet/>
      <dgm:spPr/>
    </dgm:pt>
    <dgm:pt modelId="{FF4FBA4F-6985-4A26-B979-7E437B708B89}" type="sibTrans" cxnId="{A8E56868-6D91-4019-B8F9-5E29424B2E9B}">
      <dgm:prSet/>
      <dgm:spPr/>
    </dgm:pt>
    <dgm:pt modelId="{43B585DE-C5C7-4780-9B92-915FDCB58063}">
      <dgm:prSet phldrT="[Text]"/>
      <dgm:spPr/>
      <dgm:t>
        <a:bodyPr/>
        <a:lstStyle/>
        <a:p>
          <a:r>
            <a:rPr lang="en-US" dirty="0" smtClean="0"/>
            <a:t>Purchase insurance, outsource</a:t>
          </a:r>
          <a:endParaRPr lang="en-US" dirty="0"/>
        </a:p>
      </dgm:t>
    </dgm:pt>
    <dgm:pt modelId="{09E6C9F1-4B99-48D0-A064-E275FC314D7C}" type="parTrans" cxnId="{D23FFD07-D004-43A0-A1FF-99C8DF5C920F}">
      <dgm:prSet/>
      <dgm:spPr/>
    </dgm:pt>
    <dgm:pt modelId="{53CE2F72-7D8C-48AE-ABD8-24DD86A99BDB}" type="sibTrans" cxnId="{D23FFD07-D004-43A0-A1FF-99C8DF5C920F}">
      <dgm:prSet/>
      <dgm:spPr/>
    </dgm:pt>
    <dgm:pt modelId="{7EB31F1F-4B42-4476-B3B3-8EE7A303CD41}">
      <dgm:prSet phldrT="[Text]"/>
      <dgm:spPr/>
      <dgm:t>
        <a:bodyPr/>
        <a:lstStyle/>
        <a:p>
          <a:r>
            <a:rPr lang="en-US" dirty="0" smtClean="0"/>
            <a:t>Determined by risk tolerance</a:t>
          </a:r>
          <a:endParaRPr lang="en-US" dirty="0"/>
        </a:p>
      </dgm:t>
    </dgm:pt>
    <dgm:pt modelId="{1F566609-0C46-4B89-9E19-24AF97E07DA3}" type="parTrans" cxnId="{A8268E65-4FA7-4C55-AA82-38B6921DCFA6}">
      <dgm:prSet/>
      <dgm:spPr/>
    </dgm:pt>
    <dgm:pt modelId="{1DAFF1EF-BD08-4540-844A-C2BE5C4BED87}" type="sibTrans" cxnId="{A8268E65-4FA7-4C55-AA82-38B6921DCFA6}">
      <dgm:prSet/>
      <dgm:spPr/>
    </dgm:pt>
    <dgm:pt modelId="{C9A97030-1696-4980-9E73-6C1E817427C0}" type="pres">
      <dgm:prSet presAssocID="{5FC9CE61-0738-4BDE-B5C1-74681FC63CBD}" presName="linearFlow" presStyleCnt="0">
        <dgm:presLayoutVars>
          <dgm:dir/>
          <dgm:animLvl val="lvl"/>
          <dgm:resizeHandles val="exact"/>
        </dgm:presLayoutVars>
      </dgm:prSet>
      <dgm:spPr/>
      <dgm:t>
        <a:bodyPr/>
        <a:lstStyle/>
        <a:p>
          <a:endParaRPr lang="en-US"/>
        </a:p>
      </dgm:t>
    </dgm:pt>
    <dgm:pt modelId="{AAC6389A-F20C-4675-B18F-CB5A99E68048}" type="pres">
      <dgm:prSet presAssocID="{856276F5-3309-47E5-AB29-5634182F770F}" presName="composite" presStyleCnt="0"/>
      <dgm:spPr/>
    </dgm:pt>
    <dgm:pt modelId="{A6CB9F79-2ADB-4B77-A1BC-ABE42BFB36E7}" type="pres">
      <dgm:prSet presAssocID="{856276F5-3309-47E5-AB29-5634182F770F}" presName="parentText" presStyleLbl="alignNode1" presStyleIdx="0" presStyleCnt="4">
        <dgm:presLayoutVars>
          <dgm:chMax val="1"/>
          <dgm:bulletEnabled val="1"/>
        </dgm:presLayoutVars>
      </dgm:prSet>
      <dgm:spPr/>
      <dgm:t>
        <a:bodyPr/>
        <a:lstStyle/>
        <a:p>
          <a:endParaRPr lang="en-US"/>
        </a:p>
      </dgm:t>
    </dgm:pt>
    <dgm:pt modelId="{E13F8A02-F1C2-49CC-AB05-826D6D1BB2C9}" type="pres">
      <dgm:prSet presAssocID="{856276F5-3309-47E5-AB29-5634182F770F}" presName="descendantText" presStyleLbl="alignAcc1" presStyleIdx="0" presStyleCnt="4">
        <dgm:presLayoutVars>
          <dgm:bulletEnabled val="1"/>
        </dgm:presLayoutVars>
      </dgm:prSet>
      <dgm:spPr/>
      <dgm:t>
        <a:bodyPr/>
        <a:lstStyle/>
        <a:p>
          <a:endParaRPr lang="en-US"/>
        </a:p>
      </dgm:t>
    </dgm:pt>
    <dgm:pt modelId="{E5322E84-BA2A-48CF-A611-8BE2B67DDF05}" type="pres">
      <dgm:prSet presAssocID="{52530AA4-24AD-4A76-A42D-2DB330D79BF4}" presName="sp" presStyleCnt="0"/>
      <dgm:spPr/>
    </dgm:pt>
    <dgm:pt modelId="{7CFAC4F3-6680-4685-9A57-9EDC42632827}" type="pres">
      <dgm:prSet presAssocID="{89DE454B-EEA1-43FD-B563-5BAAA690C775}" presName="composite" presStyleCnt="0"/>
      <dgm:spPr/>
    </dgm:pt>
    <dgm:pt modelId="{76415FCB-9047-47F4-993D-1E9414425CB6}" type="pres">
      <dgm:prSet presAssocID="{89DE454B-EEA1-43FD-B563-5BAAA690C775}" presName="parentText" presStyleLbl="alignNode1" presStyleIdx="1" presStyleCnt="4">
        <dgm:presLayoutVars>
          <dgm:chMax val="1"/>
          <dgm:bulletEnabled val="1"/>
        </dgm:presLayoutVars>
      </dgm:prSet>
      <dgm:spPr/>
      <dgm:t>
        <a:bodyPr/>
        <a:lstStyle/>
        <a:p>
          <a:endParaRPr lang="en-US"/>
        </a:p>
      </dgm:t>
    </dgm:pt>
    <dgm:pt modelId="{762B8175-D427-4AFF-B156-BA0FE0F6BED8}" type="pres">
      <dgm:prSet presAssocID="{89DE454B-EEA1-43FD-B563-5BAAA690C775}" presName="descendantText" presStyleLbl="alignAcc1" presStyleIdx="1" presStyleCnt="4">
        <dgm:presLayoutVars>
          <dgm:bulletEnabled val="1"/>
        </dgm:presLayoutVars>
      </dgm:prSet>
      <dgm:spPr/>
      <dgm:t>
        <a:bodyPr/>
        <a:lstStyle/>
        <a:p>
          <a:endParaRPr lang="en-US"/>
        </a:p>
      </dgm:t>
    </dgm:pt>
    <dgm:pt modelId="{A06DFC18-342C-45FE-A51E-8A74674B6C90}" type="pres">
      <dgm:prSet presAssocID="{07A63AD8-FE8D-4AE1-8817-1CBC483D3279}" presName="sp" presStyleCnt="0"/>
      <dgm:spPr/>
    </dgm:pt>
    <dgm:pt modelId="{D7F3DFC6-70EA-40CF-A568-130A461E392B}" type="pres">
      <dgm:prSet presAssocID="{D5CC0E4B-E4E5-4371-8BCF-C480E7FFE0B0}" presName="composite" presStyleCnt="0"/>
      <dgm:spPr/>
    </dgm:pt>
    <dgm:pt modelId="{5DC80140-B703-420D-B729-A9B3E441DB24}" type="pres">
      <dgm:prSet presAssocID="{D5CC0E4B-E4E5-4371-8BCF-C480E7FFE0B0}" presName="parentText" presStyleLbl="alignNode1" presStyleIdx="2" presStyleCnt="4">
        <dgm:presLayoutVars>
          <dgm:chMax val="1"/>
          <dgm:bulletEnabled val="1"/>
        </dgm:presLayoutVars>
      </dgm:prSet>
      <dgm:spPr/>
      <dgm:t>
        <a:bodyPr/>
        <a:lstStyle/>
        <a:p>
          <a:endParaRPr lang="en-US"/>
        </a:p>
      </dgm:t>
    </dgm:pt>
    <dgm:pt modelId="{8C044FAF-BE42-43C2-80AF-481F86F1D5A2}" type="pres">
      <dgm:prSet presAssocID="{D5CC0E4B-E4E5-4371-8BCF-C480E7FFE0B0}" presName="descendantText" presStyleLbl="alignAcc1" presStyleIdx="2" presStyleCnt="4">
        <dgm:presLayoutVars>
          <dgm:bulletEnabled val="1"/>
        </dgm:presLayoutVars>
      </dgm:prSet>
      <dgm:spPr/>
      <dgm:t>
        <a:bodyPr/>
        <a:lstStyle/>
        <a:p>
          <a:endParaRPr lang="en-US"/>
        </a:p>
      </dgm:t>
    </dgm:pt>
    <dgm:pt modelId="{0A9E64AF-B8CB-43DA-8B19-3E2281E69D2E}" type="pres">
      <dgm:prSet presAssocID="{4812E772-4EBC-4FD9-8F1C-9518BA6B5EFA}" presName="sp" presStyleCnt="0"/>
      <dgm:spPr/>
    </dgm:pt>
    <dgm:pt modelId="{5AD2BF5D-9F88-4CC5-BA5A-D2AB0E3AD9AC}" type="pres">
      <dgm:prSet presAssocID="{64784AB1-4699-4073-B8C8-B3F4092C051F}" presName="composite" presStyleCnt="0"/>
      <dgm:spPr/>
    </dgm:pt>
    <dgm:pt modelId="{F831348F-277C-414B-B9C7-290906506B2B}" type="pres">
      <dgm:prSet presAssocID="{64784AB1-4699-4073-B8C8-B3F4092C051F}" presName="parentText" presStyleLbl="alignNode1" presStyleIdx="3" presStyleCnt="4">
        <dgm:presLayoutVars>
          <dgm:chMax val="1"/>
          <dgm:bulletEnabled val="1"/>
        </dgm:presLayoutVars>
      </dgm:prSet>
      <dgm:spPr/>
      <dgm:t>
        <a:bodyPr/>
        <a:lstStyle/>
        <a:p>
          <a:endParaRPr lang="en-US"/>
        </a:p>
      </dgm:t>
    </dgm:pt>
    <dgm:pt modelId="{3CC580AF-B336-48C3-AD18-0F9759CCC410}" type="pres">
      <dgm:prSet presAssocID="{64784AB1-4699-4073-B8C8-B3F4092C051F}" presName="descendantText" presStyleLbl="alignAcc1" presStyleIdx="3" presStyleCnt="4">
        <dgm:presLayoutVars>
          <dgm:bulletEnabled val="1"/>
        </dgm:presLayoutVars>
      </dgm:prSet>
      <dgm:spPr/>
      <dgm:t>
        <a:bodyPr/>
        <a:lstStyle/>
        <a:p>
          <a:endParaRPr lang="en-US"/>
        </a:p>
      </dgm:t>
    </dgm:pt>
  </dgm:ptLst>
  <dgm:cxnLst>
    <dgm:cxn modelId="{DDF9D136-D51F-4D69-9CCB-1453A72CC5D2}" type="presOf" srcId="{46B9918C-9758-4361-A4B0-090581653335}" destId="{762B8175-D427-4AFF-B156-BA0FE0F6BED8}" srcOrd="0" destOrd="0" presId="urn:microsoft.com/office/officeart/2005/8/layout/chevron2"/>
    <dgm:cxn modelId="{8E530552-0C52-4F97-B3F6-783C29751A36}" type="presOf" srcId="{856276F5-3309-47E5-AB29-5634182F770F}" destId="{A6CB9F79-2ADB-4B77-A1BC-ABE42BFB36E7}" srcOrd="0" destOrd="0" presId="urn:microsoft.com/office/officeart/2005/8/layout/chevron2"/>
    <dgm:cxn modelId="{C396E7B8-27FC-4638-B029-F514F7971A56}" srcId="{D5CC0E4B-E4E5-4371-8BCF-C480E7FFE0B0}" destId="{E503D480-6AAC-465E-946E-92FB86AD02C2}" srcOrd="0" destOrd="0" parTransId="{0B395FA9-18AE-4D96-9367-05C244767B0A}" sibTransId="{21EEDA3F-9E33-4912-B104-809E4662FCE0}"/>
    <dgm:cxn modelId="{21FCBC13-A585-46B5-81A4-7402B44B9181}" srcId="{5FC9CE61-0738-4BDE-B5C1-74681FC63CBD}" destId="{89DE454B-EEA1-43FD-B563-5BAAA690C775}" srcOrd="1" destOrd="0" parTransId="{6C0D5D20-9933-49D0-A04C-5F5BD8EB0B73}" sibTransId="{07A63AD8-FE8D-4AE1-8817-1CBC483D3279}"/>
    <dgm:cxn modelId="{ABA64D45-500C-469A-B9B9-8C41E89F1F95}" type="presOf" srcId="{89DE454B-EEA1-43FD-B563-5BAAA690C775}" destId="{76415FCB-9047-47F4-993D-1E9414425CB6}" srcOrd="0" destOrd="0" presId="urn:microsoft.com/office/officeart/2005/8/layout/chevron2"/>
    <dgm:cxn modelId="{A8268E65-4FA7-4C55-AA82-38B6921DCFA6}" srcId="{D5CC0E4B-E4E5-4371-8BCF-C480E7FFE0B0}" destId="{7EB31F1F-4B42-4476-B3B3-8EE7A303CD41}" srcOrd="1" destOrd="0" parTransId="{1F566609-0C46-4B89-9E19-24AF97E07DA3}" sibTransId="{1DAFF1EF-BD08-4540-844A-C2BE5C4BED87}"/>
    <dgm:cxn modelId="{AC814A56-3CD0-406F-B52C-6AFD1ECCACDD}" srcId="{5FC9CE61-0738-4BDE-B5C1-74681FC63CBD}" destId="{856276F5-3309-47E5-AB29-5634182F770F}" srcOrd="0" destOrd="0" parTransId="{51A3BCA5-526E-43DB-AF88-F4B6C0B830EC}" sibTransId="{52530AA4-24AD-4A76-A42D-2DB330D79BF4}"/>
    <dgm:cxn modelId="{2EB352CF-12B9-4F35-B14B-6A588F987BEF}" type="presOf" srcId="{64784AB1-4699-4073-B8C8-B3F4092C051F}" destId="{F831348F-277C-414B-B9C7-290906506B2B}" srcOrd="0" destOrd="0" presId="urn:microsoft.com/office/officeart/2005/8/layout/chevron2"/>
    <dgm:cxn modelId="{93A2F687-B080-49E6-8A39-13F3A79DBF59}" srcId="{89DE454B-EEA1-43FD-B563-5BAAA690C775}" destId="{46B9918C-9758-4361-A4B0-090581653335}" srcOrd="0" destOrd="0" parTransId="{71400878-6877-45FE-A24C-B03ED778E047}" sibTransId="{D464F54C-DD6B-45BF-A81C-9F4531CAA958}"/>
    <dgm:cxn modelId="{A8E56868-6D91-4019-B8F9-5E29424B2E9B}" srcId="{856276F5-3309-47E5-AB29-5634182F770F}" destId="{C374A862-9017-4654-8C08-EF439B014CFC}" srcOrd="0" destOrd="0" parTransId="{A04C351B-48AE-42E9-BDB5-BD26D8E8FF3E}" sibTransId="{FF4FBA4F-6985-4A26-B979-7E437B708B89}"/>
    <dgm:cxn modelId="{FE072987-5F25-452B-95EC-EC509EF88EAA}" type="presOf" srcId="{C23BAF83-6844-48E6-927D-DC239E8CB4FF}" destId="{E13F8A02-F1C2-49CC-AB05-826D6D1BB2C9}" srcOrd="0" destOrd="1" presId="urn:microsoft.com/office/officeart/2005/8/layout/chevron2"/>
    <dgm:cxn modelId="{52C015A9-05D0-4929-8E09-E71005BC05DF}" srcId="{5FC9CE61-0738-4BDE-B5C1-74681FC63CBD}" destId="{D5CC0E4B-E4E5-4371-8BCF-C480E7FFE0B0}" srcOrd="2" destOrd="0" parTransId="{C12C8319-8221-472A-9FF8-167A9CB5B267}" sibTransId="{4812E772-4EBC-4FD9-8F1C-9518BA6B5EFA}"/>
    <dgm:cxn modelId="{AB62B6A5-2F5A-46B1-BF83-3C800DB572EC}" srcId="{64784AB1-4699-4073-B8C8-B3F4092C051F}" destId="{CC120BF6-B714-47C4-8538-B17BA5F09E30}" srcOrd="0" destOrd="0" parTransId="{8D1A3C5D-1FAC-4B8A-BFB0-8B31332E55CB}" sibTransId="{0601B820-27AF-434F-9D05-12C466BD04CE}"/>
    <dgm:cxn modelId="{C691C808-1ED9-42D3-A875-F528D2E376A3}" srcId="{5FC9CE61-0738-4BDE-B5C1-74681FC63CBD}" destId="{64784AB1-4699-4073-B8C8-B3F4092C051F}" srcOrd="3" destOrd="0" parTransId="{788068DD-B57E-42BF-A116-E66F54CD98B6}" sibTransId="{FFC15313-1BF2-4AA2-B04E-E0946E133141}"/>
    <dgm:cxn modelId="{70ABBF73-6329-456D-9722-E2794D27FB44}" type="presOf" srcId="{43B585DE-C5C7-4780-9B92-915FDCB58063}" destId="{762B8175-D427-4AFF-B156-BA0FE0F6BED8}" srcOrd="0" destOrd="1" presId="urn:microsoft.com/office/officeart/2005/8/layout/chevron2"/>
    <dgm:cxn modelId="{439B0793-B707-4CE8-AF91-E80AE33B0347}" type="presOf" srcId="{CC120BF6-B714-47C4-8538-B17BA5F09E30}" destId="{3CC580AF-B336-48C3-AD18-0F9759CCC410}" srcOrd="0" destOrd="0" presId="urn:microsoft.com/office/officeart/2005/8/layout/chevron2"/>
    <dgm:cxn modelId="{D23FFD07-D004-43A0-A1FF-99C8DF5C920F}" srcId="{89DE454B-EEA1-43FD-B563-5BAAA690C775}" destId="{43B585DE-C5C7-4780-9B92-915FDCB58063}" srcOrd="1" destOrd="0" parTransId="{09E6C9F1-4B99-48D0-A064-E275FC314D7C}" sibTransId="{53CE2F72-7D8C-48AE-ABD8-24DD86A99BDB}"/>
    <dgm:cxn modelId="{49441420-2808-43D2-9006-5E88924FB5B6}" type="presOf" srcId="{D5CC0E4B-E4E5-4371-8BCF-C480E7FFE0B0}" destId="{5DC80140-B703-420D-B729-A9B3E441DB24}" srcOrd="0" destOrd="0" presId="urn:microsoft.com/office/officeart/2005/8/layout/chevron2"/>
    <dgm:cxn modelId="{F294C5B1-678A-4E21-AEC1-9E417EFDC9D4}" type="presOf" srcId="{C374A862-9017-4654-8C08-EF439B014CFC}" destId="{E13F8A02-F1C2-49CC-AB05-826D6D1BB2C9}" srcOrd="0" destOrd="0" presId="urn:microsoft.com/office/officeart/2005/8/layout/chevron2"/>
    <dgm:cxn modelId="{6FEB8C8D-422A-4078-8AEA-0C22321CB573}" type="presOf" srcId="{E503D480-6AAC-465E-946E-92FB86AD02C2}" destId="{8C044FAF-BE42-43C2-80AF-481F86F1D5A2}" srcOrd="0" destOrd="0" presId="urn:microsoft.com/office/officeart/2005/8/layout/chevron2"/>
    <dgm:cxn modelId="{9BA49310-AA80-47CF-831D-A9631DD05ECE}" type="presOf" srcId="{5FC9CE61-0738-4BDE-B5C1-74681FC63CBD}" destId="{C9A97030-1696-4980-9E73-6C1E817427C0}" srcOrd="0" destOrd="0" presId="urn:microsoft.com/office/officeart/2005/8/layout/chevron2"/>
    <dgm:cxn modelId="{E1FE9872-85D8-434E-98E2-74CD66949541}" srcId="{856276F5-3309-47E5-AB29-5634182F770F}" destId="{C23BAF83-6844-48E6-927D-DC239E8CB4FF}" srcOrd="1" destOrd="0" parTransId="{72B3D4B7-4DB8-42B0-808D-381D6C7351B5}" sibTransId="{92DA0243-6D50-44B0-A129-9B255A47E4F3}"/>
    <dgm:cxn modelId="{20A6E7FB-8819-46B7-A377-8F77688CC8D9}" type="presOf" srcId="{7EB31F1F-4B42-4476-B3B3-8EE7A303CD41}" destId="{8C044FAF-BE42-43C2-80AF-481F86F1D5A2}" srcOrd="0" destOrd="1" presId="urn:microsoft.com/office/officeart/2005/8/layout/chevron2"/>
    <dgm:cxn modelId="{7A61601B-77AA-448C-BD63-87536EFEAB14}" type="presParOf" srcId="{C9A97030-1696-4980-9E73-6C1E817427C0}" destId="{AAC6389A-F20C-4675-B18F-CB5A99E68048}" srcOrd="0" destOrd="0" presId="urn:microsoft.com/office/officeart/2005/8/layout/chevron2"/>
    <dgm:cxn modelId="{63A3B6D7-48EB-43C4-86B3-2BF14A27ABFB}" type="presParOf" srcId="{AAC6389A-F20C-4675-B18F-CB5A99E68048}" destId="{A6CB9F79-2ADB-4B77-A1BC-ABE42BFB36E7}" srcOrd="0" destOrd="0" presId="urn:microsoft.com/office/officeart/2005/8/layout/chevron2"/>
    <dgm:cxn modelId="{A4DC7A97-13E8-4272-933B-EA996E2B1445}" type="presParOf" srcId="{AAC6389A-F20C-4675-B18F-CB5A99E68048}" destId="{E13F8A02-F1C2-49CC-AB05-826D6D1BB2C9}" srcOrd="1" destOrd="0" presId="urn:microsoft.com/office/officeart/2005/8/layout/chevron2"/>
    <dgm:cxn modelId="{0D69420F-2D2F-4908-B394-3032E02530E2}" type="presParOf" srcId="{C9A97030-1696-4980-9E73-6C1E817427C0}" destId="{E5322E84-BA2A-48CF-A611-8BE2B67DDF05}" srcOrd="1" destOrd="0" presId="urn:microsoft.com/office/officeart/2005/8/layout/chevron2"/>
    <dgm:cxn modelId="{2DEC5BAA-0BD3-42AD-A225-FE7C82A583C1}" type="presParOf" srcId="{C9A97030-1696-4980-9E73-6C1E817427C0}" destId="{7CFAC4F3-6680-4685-9A57-9EDC42632827}" srcOrd="2" destOrd="0" presId="urn:microsoft.com/office/officeart/2005/8/layout/chevron2"/>
    <dgm:cxn modelId="{982A06D2-8DB0-4331-ABFE-70AFC356E4D0}" type="presParOf" srcId="{7CFAC4F3-6680-4685-9A57-9EDC42632827}" destId="{76415FCB-9047-47F4-993D-1E9414425CB6}" srcOrd="0" destOrd="0" presId="urn:microsoft.com/office/officeart/2005/8/layout/chevron2"/>
    <dgm:cxn modelId="{93211EA8-84C5-414B-9A63-A0318278868A}" type="presParOf" srcId="{7CFAC4F3-6680-4685-9A57-9EDC42632827}" destId="{762B8175-D427-4AFF-B156-BA0FE0F6BED8}" srcOrd="1" destOrd="0" presId="urn:microsoft.com/office/officeart/2005/8/layout/chevron2"/>
    <dgm:cxn modelId="{97950130-5CD2-44F0-B27E-425F78D8535F}" type="presParOf" srcId="{C9A97030-1696-4980-9E73-6C1E817427C0}" destId="{A06DFC18-342C-45FE-A51E-8A74674B6C90}" srcOrd="3" destOrd="0" presId="urn:microsoft.com/office/officeart/2005/8/layout/chevron2"/>
    <dgm:cxn modelId="{AA652EFB-FB20-473E-9188-0D2E6F00BDB1}" type="presParOf" srcId="{C9A97030-1696-4980-9E73-6C1E817427C0}" destId="{D7F3DFC6-70EA-40CF-A568-130A461E392B}" srcOrd="4" destOrd="0" presId="urn:microsoft.com/office/officeart/2005/8/layout/chevron2"/>
    <dgm:cxn modelId="{F6844C20-7EA4-4148-8B81-72E3295B9EF2}" type="presParOf" srcId="{D7F3DFC6-70EA-40CF-A568-130A461E392B}" destId="{5DC80140-B703-420D-B729-A9B3E441DB24}" srcOrd="0" destOrd="0" presId="urn:microsoft.com/office/officeart/2005/8/layout/chevron2"/>
    <dgm:cxn modelId="{0B95C6A4-CAAF-4433-88C0-BCEADD624818}" type="presParOf" srcId="{D7F3DFC6-70EA-40CF-A568-130A461E392B}" destId="{8C044FAF-BE42-43C2-80AF-481F86F1D5A2}" srcOrd="1" destOrd="0" presId="urn:microsoft.com/office/officeart/2005/8/layout/chevron2"/>
    <dgm:cxn modelId="{A5FBEAD6-A13E-42DB-9036-3E1B8E4ABDE6}" type="presParOf" srcId="{C9A97030-1696-4980-9E73-6C1E817427C0}" destId="{0A9E64AF-B8CB-43DA-8B19-3E2281E69D2E}" srcOrd="5" destOrd="0" presId="urn:microsoft.com/office/officeart/2005/8/layout/chevron2"/>
    <dgm:cxn modelId="{EAFF19C9-E69C-4630-AD4D-BC7D642BC4FC}" type="presParOf" srcId="{C9A97030-1696-4980-9E73-6C1E817427C0}" destId="{5AD2BF5D-9F88-4CC5-BA5A-D2AB0E3AD9AC}" srcOrd="6" destOrd="0" presId="urn:microsoft.com/office/officeart/2005/8/layout/chevron2"/>
    <dgm:cxn modelId="{F5435566-6E37-491D-BD2B-90840E1F07AA}" type="presParOf" srcId="{5AD2BF5D-9F88-4CC5-BA5A-D2AB0E3AD9AC}" destId="{F831348F-277C-414B-B9C7-290906506B2B}" srcOrd="0" destOrd="0" presId="urn:microsoft.com/office/officeart/2005/8/layout/chevron2"/>
    <dgm:cxn modelId="{64B9BBCC-8CF9-4BC7-9315-DA0C36F1A005}" type="presParOf" srcId="{5AD2BF5D-9F88-4CC5-BA5A-D2AB0E3AD9AC}" destId="{3CC580AF-B336-48C3-AD18-0F9759CCC410}"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1DF1A0-CAD4-4551-8C65-FF22171A5B1D}">
      <dsp:nvSpPr>
        <dsp:cNvPr id="0" name=""/>
        <dsp:cNvSpPr/>
      </dsp:nvSpPr>
      <dsp:spPr>
        <a:xfrm>
          <a:off x="4456682" y="2931346"/>
          <a:ext cx="3368397" cy="451891"/>
        </a:xfrm>
        <a:custGeom>
          <a:avLst/>
          <a:gdLst/>
          <a:ahLst/>
          <a:cxnLst/>
          <a:rect l="0" t="0" r="0" b="0"/>
          <a:pathLst>
            <a:path>
              <a:moveTo>
                <a:pt x="0" y="0"/>
              </a:moveTo>
              <a:lnTo>
                <a:pt x="0" y="396822"/>
              </a:lnTo>
              <a:lnTo>
                <a:pt x="3368397" y="396822"/>
              </a:lnTo>
              <a:lnTo>
                <a:pt x="3368397" y="451891"/>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6DDCE9-A65B-4A69-9978-41C44EF56E95}">
      <dsp:nvSpPr>
        <dsp:cNvPr id="0" name=""/>
        <dsp:cNvSpPr/>
      </dsp:nvSpPr>
      <dsp:spPr>
        <a:xfrm>
          <a:off x="4456682" y="2931346"/>
          <a:ext cx="1126310" cy="475200"/>
        </a:xfrm>
        <a:custGeom>
          <a:avLst/>
          <a:gdLst/>
          <a:ahLst/>
          <a:cxnLst/>
          <a:rect l="0" t="0" r="0" b="0"/>
          <a:pathLst>
            <a:path>
              <a:moveTo>
                <a:pt x="0" y="0"/>
              </a:moveTo>
              <a:lnTo>
                <a:pt x="0" y="420131"/>
              </a:lnTo>
              <a:lnTo>
                <a:pt x="1126310" y="420131"/>
              </a:lnTo>
              <a:lnTo>
                <a:pt x="1126310" y="475200"/>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FE20F60-9BE6-4470-A26E-45B3EF308CB1}">
      <dsp:nvSpPr>
        <dsp:cNvPr id="0" name=""/>
        <dsp:cNvSpPr/>
      </dsp:nvSpPr>
      <dsp:spPr>
        <a:xfrm>
          <a:off x="3319838" y="2931346"/>
          <a:ext cx="1136844" cy="451891"/>
        </a:xfrm>
        <a:custGeom>
          <a:avLst/>
          <a:gdLst/>
          <a:ahLst/>
          <a:cxnLst/>
          <a:rect l="0" t="0" r="0" b="0"/>
          <a:pathLst>
            <a:path>
              <a:moveTo>
                <a:pt x="1136844" y="0"/>
              </a:moveTo>
              <a:lnTo>
                <a:pt x="1136844" y="396822"/>
              </a:lnTo>
              <a:lnTo>
                <a:pt x="0" y="396822"/>
              </a:lnTo>
              <a:lnTo>
                <a:pt x="0" y="451891"/>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A1E70E-4F72-4C74-8287-076F642E3F34}">
      <dsp:nvSpPr>
        <dsp:cNvPr id="0" name=""/>
        <dsp:cNvSpPr/>
      </dsp:nvSpPr>
      <dsp:spPr>
        <a:xfrm>
          <a:off x="1077750" y="2931346"/>
          <a:ext cx="3378931" cy="475200"/>
        </a:xfrm>
        <a:custGeom>
          <a:avLst/>
          <a:gdLst/>
          <a:ahLst/>
          <a:cxnLst/>
          <a:rect l="0" t="0" r="0" b="0"/>
          <a:pathLst>
            <a:path>
              <a:moveTo>
                <a:pt x="3378931" y="0"/>
              </a:moveTo>
              <a:lnTo>
                <a:pt x="3378931" y="420131"/>
              </a:lnTo>
              <a:lnTo>
                <a:pt x="0" y="420131"/>
              </a:lnTo>
              <a:lnTo>
                <a:pt x="0" y="475200"/>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2E37262-4B18-4F4E-B4AB-7E213AF00876}">
      <dsp:nvSpPr>
        <dsp:cNvPr id="0" name=""/>
        <dsp:cNvSpPr/>
      </dsp:nvSpPr>
      <dsp:spPr>
        <a:xfrm>
          <a:off x="4410962" y="1825806"/>
          <a:ext cx="91440" cy="395711"/>
        </a:xfrm>
        <a:custGeom>
          <a:avLst/>
          <a:gdLst/>
          <a:ahLst/>
          <a:cxnLst/>
          <a:rect l="0" t="0" r="0" b="0"/>
          <a:pathLst>
            <a:path>
              <a:moveTo>
                <a:pt x="45720" y="0"/>
              </a:moveTo>
              <a:lnTo>
                <a:pt x="45720" y="395711"/>
              </a:lnTo>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8E5992-A7D1-499E-BD70-51956642FE17}">
      <dsp:nvSpPr>
        <dsp:cNvPr id="0" name=""/>
        <dsp:cNvSpPr/>
      </dsp:nvSpPr>
      <dsp:spPr>
        <a:xfrm>
          <a:off x="4410962" y="754236"/>
          <a:ext cx="91440" cy="361742"/>
        </a:xfrm>
        <a:custGeom>
          <a:avLst/>
          <a:gdLst/>
          <a:ahLst/>
          <a:cxnLst/>
          <a:rect l="0" t="0" r="0" b="0"/>
          <a:pathLst>
            <a:path>
              <a:moveTo>
                <a:pt x="45720" y="0"/>
              </a:moveTo>
              <a:lnTo>
                <a:pt x="45720" y="361742"/>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BEEA681-CEB0-4A30-8FB1-57D4CACC05C6}">
      <dsp:nvSpPr>
        <dsp:cNvPr id="0" name=""/>
        <dsp:cNvSpPr/>
      </dsp:nvSpPr>
      <dsp:spPr>
        <a:xfrm>
          <a:off x="3396422" y="44409"/>
          <a:ext cx="2120520" cy="70982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627C64E-77EE-45C9-8D41-E5E279739F78}">
      <dsp:nvSpPr>
        <dsp:cNvPr id="0" name=""/>
        <dsp:cNvSpPr/>
      </dsp:nvSpPr>
      <dsp:spPr>
        <a:xfrm>
          <a:off x="3462472" y="107156"/>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Laws, Regulations, Requirements,</a:t>
          </a:r>
        </a:p>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Organizational Goals, Objectives</a:t>
          </a:r>
        </a:p>
      </dsp:txBody>
      <dsp:txXfrm>
        <a:off x="3462472" y="107156"/>
        <a:ext cx="2120520" cy="709827"/>
      </dsp:txXfrm>
    </dsp:sp>
    <dsp:sp modelId="{8F798AFB-E77D-44B7-972F-A6142FBE47A0}">
      <dsp:nvSpPr>
        <dsp:cNvPr id="0" name=""/>
        <dsp:cNvSpPr/>
      </dsp:nvSpPr>
      <dsp:spPr>
        <a:xfrm>
          <a:off x="3396422" y="1115979"/>
          <a:ext cx="2120520" cy="70982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207D15F-70EA-412F-B83A-B82B0CB203DF}">
      <dsp:nvSpPr>
        <dsp:cNvPr id="0" name=""/>
        <dsp:cNvSpPr/>
      </dsp:nvSpPr>
      <dsp:spPr>
        <a:xfrm>
          <a:off x="3462472" y="1178727"/>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General Organizational Policy</a:t>
          </a:r>
        </a:p>
      </dsp:txBody>
      <dsp:txXfrm>
        <a:off x="3462472" y="1178727"/>
        <a:ext cx="2120520" cy="709827"/>
      </dsp:txXfrm>
    </dsp:sp>
    <dsp:sp modelId="{9B8C1ACA-B022-49E5-BC43-3A49A5B5D7C3}">
      <dsp:nvSpPr>
        <dsp:cNvPr id="0" name=""/>
        <dsp:cNvSpPr/>
      </dsp:nvSpPr>
      <dsp:spPr>
        <a:xfrm>
          <a:off x="3396422" y="2221518"/>
          <a:ext cx="2120520" cy="709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E5D2DE1-E2AA-4664-A0F6-16B2EA0ED847}">
      <dsp:nvSpPr>
        <dsp:cNvPr id="0" name=""/>
        <dsp:cNvSpPr/>
      </dsp:nvSpPr>
      <dsp:spPr>
        <a:xfrm>
          <a:off x="3462472" y="2284266"/>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Functional Implementing Policies</a:t>
          </a:r>
        </a:p>
      </dsp:txBody>
      <dsp:txXfrm>
        <a:off x="3462472" y="2284266"/>
        <a:ext cx="2120520" cy="709827"/>
      </dsp:txXfrm>
    </dsp:sp>
    <dsp:sp modelId="{50C22356-6373-40BE-B087-27EF0B0A53E5}">
      <dsp:nvSpPr>
        <dsp:cNvPr id="0" name=""/>
        <dsp:cNvSpPr/>
      </dsp:nvSpPr>
      <dsp:spPr>
        <a:xfrm>
          <a:off x="17490" y="3406547"/>
          <a:ext cx="2120520" cy="7098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7D824DA-D168-4227-85CB-E9BD7A0143FB}">
      <dsp:nvSpPr>
        <dsp:cNvPr id="0" name=""/>
        <dsp:cNvSpPr/>
      </dsp:nvSpPr>
      <dsp:spPr>
        <a:xfrm>
          <a:off x="83541" y="3469295"/>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Standards</a:t>
          </a:r>
          <a:br>
            <a:rPr kumimoji="0" lang="en-CA" sz="1100" b="0" i="0" u="none" strike="noStrike" kern="1200" cap="none" normalizeH="0" baseline="0" dirty="0" smtClean="0">
              <a:ln/>
              <a:effectLst/>
              <a:latin typeface="Arial" charset="0"/>
              <a:cs typeface="Lucida Sans Unicode" pitchFamily="34" charset="0"/>
            </a:rPr>
          </a:br>
          <a:r>
            <a:rPr lang="en-CA" sz="1100" i="1" kern="1200" dirty="0" smtClean="0"/>
            <a:t>Specific Hardware &amp; Software</a:t>
          </a:r>
          <a:endParaRPr kumimoji="0" lang="en-CA" sz="1100" b="0" i="1" u="none" strike="noStrike" kern="1200" cap="none" normalizeH="0" baseline="0" dirty="0" smtClean="0">
            <a:ln/>
            <a:effectLst/>
            <a:latin typeface="Arial" charset="0"/>
            <a:cs typeface="Lucida Sans Unicode" pitchFamily="34" charset="0"/>
          </a:endParaRPr>
        </a:p>
      </dsp:txBody>
      <dsp:txXfrm>
        <a:off x="83541" y="3469295"/>
        <a:ext cx="2120520" cy="709827"/>
      </dsp:txXfrm>
    </dsp:sp>
    <dsp:sp modelId="{8D01C452-F076-4DCD-97FD-0B5FA644E093}">
      <dsp:nvSpPr>
        <dsp:cNvPr id="0" name=""/>
        <dsp:cNvSpPr/>
      </dsp:nvSpPr>
      <dsp:spPr>
        <a:xfrm>
          <a:off x="2259578" y="3383238"/>
          <a:ext cx="2120520" cy="7098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A6BA7B5-8E98-4272-AAD7-973E190375E1}">
      <dsp:nvSpPr>
        <dsp:cNvPr id="0" name=""/>
        <dsp:cNvSpPr/>
      </dsp:nvSpPr>
      <dsp:spPr>
        <a:xfrm>
          <a:off x="2325628" y="3445985"/>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Procedures</a:t>
          </a:r>
          <a:br>
            <a:rPr kumimoji="0" lang="en-CA" sz="1100" b="0" i="0" u="none" strike="noStrike" kern="1200" cap="none" normalizeH="0" baseline="0" dirty="0" smtClean="0">
              <a:ln/>
              <a:effectLst/>
              <a:latin typeface="Arial" charset="0"/>
              <a:cs typeface="Lucida Sans Unicode" pitchFamily="34" charset="0"/>
            </a:rPr>
          </a:br>
          <a:r>
            <a:rPr kumimoji="0" lang="en-CA" sz="1100" b="0" i="1" u="none" strike="noStrike" kern="1200" cap="none" normalizeH="0" baseline="0" dirty="0" smtClean="0">
              <a:ln/>
              <a:effectLst/>
              <a:latin typeface="Arial" charset="0"/>
              <a:cs typeface="Lucida Sans Unicode" pitchFamily="34" charset="0"/>
            </a:rPr>
            <a:t>Step-by-Step Instructions</a:t>
          </a:r>
        </a:p>
      </dsp:txBody>
      <dsp:txXfrm>
        <a:off x="2325628" y="3445985"/>
        <a:ext cx="2120520" cy="709827"/>
      </dsp:txXfrm>
    </dsp:sp>
    <dsp:sp modelId="{B3B5C567-E65E-40D6-AA48-6A5976A49612}">
      <dsp:nvSpPr>
        <dsp:cNvPr id="0" name=""/>
        <dsp:cNvSpPr/>
      </dsp:nvSpPr>
      <dsp:spPr>
        <a:xfrm>
          <a:off x="4522732" y="3406547"/>
          <a:ext cx="2120520" cy="7098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361F1FC-C93B-443B-A277-B5C04D06CDDE}">
      <dsp:nvSpPr>
        <dsp:cNvPr id="0" name=""/>
        <dsp:cNvSpPr/>
      </dsp:nvSpPr>
      <dsp:spPr>
        <a:xfrm>
          <a:off x="4588783" y="3469295"/>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Baselines</a:t>
          </a:r>
          <a:br>
            <a:rPr kumimoji="0" lang="en-CA" sz="1100" b="0" i="0" u="none" strike="noStrike" kern="1200" cap="none" normalizeH="0" baseline="0" dirty="0" smtClean="0">
              <a:ln/>
              <a:effectLst/>
              <a:latin typeface="Arial" charset="0"/>
              <a:cs typeface="Lucida Sans Unicode" pitchFamily="34" charset="0"/>
            </a:rPr>
          </a:br>
          <a:r>
            <a:rPr kumimoji="0" lang="en-CA" sz="1100" b="0" i="1" u="none" strike="noStrike" kern="1200" cap="none" normalizeH="0" baseline="0" dirty="0" smtClean="0">
              <a:ln/>
              <a:effectLst/>
              <a:latin typeface="Arial" charset="0"/>
              <a:cs typeface="Lucida Sans Unicode" pitchFamily="34" charset="0"/>
            </a:rPr>
            <a:t>Consistent Level of Security</a:t>
          </a:r>
        </a:p>
      </dsp:txBody>
      <dsp:txXfrm>
        <a:off x="4588783" y="3469295"/>
        <a:ext cx="2120520" cy="709827"/>
      </dsp:txXfrm>
    </dsp:sp>
    <dsp:sp modelId="{018B59BE-7B56-4AE1-9BA5-4C60218AD6EC}">
      <dsp:nvSpPr>
        <dsp:cNvPr id="0" name=""/>
        <dsp:cNvSpPr/>
      </dsp:nvSpPr>
      <dsp:spPr>
        <a:xfrm>
          <a:off x="6764820" y="3383238"/>
          <a:ext cx="2120520" cy="7098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94748A-53C3-48C9-96E9-A1A57BA57BDA}">
      <dsp:nvSpPr>
        <dsp:cNvPr id="0" name=""/>
        <dsp:cNvSpPr/>
      </dsp:nvSpPr>
      <dsp:spPr>
        <a:xfrm>
          <a:off x="6830870" y="3445985"/>
          <a:ext cx="2120520" cy="70982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pPr>
          <a:r>
            <a:rPr kumimoji="0" lang="en-CA" sz="1100" b="0" i="0" u="none" strike="noStrike" kern="1200" cap="none" normalizeH="0" baseline="0" dirty="0" smtClean="0">
              <a:ln/>
              <a:effectLst/>
              <a:latin typeface="Arial" charset="0"/>
              <a:cs typeface="Lucida Sans Unicode" pitchFamily="34" charset="0"/>
            </a:rPr>
            <a:t>Guidelines</a:t>
          </a:r>
          <a:br>
            <a:rPr kumimoji="0" lang="en-CA" sz="1100" b="0" i="0" u="none" strike="noStrike" kern="1200" cap="none" normalizeH="0" baseline="0" dirty="0" smtClean="0">
              <a:ln/>
              <a:effectLst/>
              <a:latin typeface="Arial" charset="0"/>
              <a:cs typeface="Lucida Sans Unicode" pitchFamily="34" charset="0"/>
            </a:rPr>
          </a:br>
          <a:r>
            <a:rPr kumimoji="0" lang="en-CA" sz="1100" b="0" i="1" u="none" strike="noStrike" kern="1200" cap="none" normalizeH="0" baseline="0" dirty="0" smtClean="0">
              <a:ln/>
              <a:effectLst/>
              <a:latin typeface="Arial" charset="0"/>
              <a:cs typeface="Lucida Sans Unicode" pitchFamily="34" charset="0"/>
            </a:rPr>
            <a:t>Recommendations</a:t>
          </a:r>
        </a:p>
      </dsp:txBody>
      <dsp:txXfrm>
        <a:off x="6830870" y="3445985"/>
        <a:ext cx="2120520" cy="70982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AE4950-48F8-44FD-BF38-446642971B12}">
      <dsp:nvSpPr>
        <dsp:cNvPr id="0" name=""/>
        <dsp:cNvSpPr/>
      </dsp:nvSpPr>
      <dsp:spPr>
        <a:xfrm>
          <a:off x="2406084" y="4136123"/>
          <a:ext cx="91440" cy="485948"/>
        </a:xfrm>
        <a:custGeom>
          <a:avLst/>
          <a:gdLst/>
          <a:ahLst/>
          <a:cxnLst/>
          <a:rect l="0" t="0" r="0" b="0"/>
          <a:pathLst>
            <a:path>
              <a:moveTo>
                <a:pt x="57439" y="0"/>
              </a:moveTo>
              <a:lnTo>
                <a:pt x="57439" y="331953"/>
              </a:lnTo>
              <a:lnTo>
                <a:pt x="45720" y="331953"/>
              </a:lnTo>
              <a:lnTo>
                <a:pt x="45720" y="4859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1AD26A-E04B-4E36-91FE-C6EC62CC83D9}">
      <dsp:nvSpPr>
        <dsp:cNvPr id="0" name=""/>
        <dsp:cNvSpPr/>
      </dsp:nvSpPr>
      <dsp:spPr>
        <a:xfrm>
          <a:off x="2417804" y="2597094"/>
          <a:ext cx="91440" cy="483457"/>
        </a:xfrm>
        <a:custGeom>
          <a:avLst/>
          <a:gdLst/>
          <a:ahLst/>
          <a:cxnLst/>
          <a:rect l="0" t="0" r="0" b="0"/>
          <a:pathLst>
            <a:path>
              <a:moveTo>
                <a:pt x="45720" y="0"/>
              </a:moveTo>
              <a:lnTo>
                <a:pt x="45720" y="4834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BB192F-9339-4C98-A0BE-CD6031AB0601}">
      <dsp:nvSpPr>
        <dsp:cNvPr id="0" name=""/>
        <dsp:cNvSpPr/>
      </dsp:nvSpPr>
      <dsp:spPr>
        <a:xfrm>
          <a:off x="2417804" y="1058065"/>
          <a:ext cx="91440" cy="483457"/>
        </a:xfrm>
        <a:custGeom>
          <a:avLst/>
          <a:gdLst/>
          <a:ahLst/>
          <a:cxnLst/>
          <a:rect l="0" t="0" r="0" b="0"/>
          <a:pathLst>
            <a:path>
              <a:moveTo>
                <a:pt x="45720" y="0"/>
              </a:moveTo>
              <a:lnTo>
                <a:pt x="45720" y="4834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F0A613-CB96-445B-B933-04B463F701A0}">
      <dsp:nvSpPr>
        <dsp:cNvPr id="0" name=""/>
        <dsp:cNvSpPr/>
      </dsp:nvSpPr>
      <dsp:spPr>
        <a:xfrm>
          <a:off x="1328718" y="2494"/>
          <a:ext cx="2269611" cy="1055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B6D69B-4607-4CCB-8396-F556F558DDA3}">
      <dsp:nvSpPr>
        <dsp:cNvPr id="0" name=""/>
        <dsp:cNvSpPr/>
      </dsp:nvSpPr>
      <dsp:spPr>
        <a:xfrm>
          <a:off x="1513420" y="177961"/>
          <a:ext cx="2269611" cy="10555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CEO</a:t>
          </a:r>
          <a:endParaRPr lang="en-US" sz="2900" kern="1200" dirty="0"/>
        </a:p>
      </dsp:txBody>
      <dsp:txXfrm>
        <a:off x="1513420" y="177961"/>
        <a:ext cx="2269611" cy="1055571"/>
      </dsp:txXfrm>
    </dsp:sp>
    <dsp:sp modelId="{2CF28935-ED48-4E42-96BC-71C294872BF1}">
      <dsp:nvSpPr>
        <dsp:cNvPr id="0" name=""/>
        <dsp:cNvSpPr/>
      </dsp:nvSpPr>
      <dsp:spPr>
        <a:xfrm>
          <a:off x="542899" y="1541523"/>
          <a:ext cx="3841249" cy="1055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59D494-ED24-4CF5-9C7E-5CAADEBF54B6}">
      <dsp:nvSpPr>
        <dsp:cNvPr id="0" name=""/>
        <dsp:cNvSpPr/>
      </dsp:nvSpPr>
      <dsp:spPr>
        <a:xfrm>
          <a:off x="727601" y="1716989"/>
          <a:ext cx="3841249" cy="10555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COO, CIO, CISO, CFO</a:t>
          </a:r>
          <a:endParaRPr lang="en-US" sz="2900" kern="1200" dirty="0"/>
        </a:p>
      </dsp:txBody>
      <dsp:txXfrm>
        <a:off x="727601" y="1716989"/>
        <a:ext cx="3841249" cy="1055571"/>
      </dsp:txXfrm>
    </dsp:sp>
    <dsp:sp modelId="{09B8EA9B-77D0-4BD0-B735-CE57B3DA3519}">
      <dsp:nvSpPr>
        <dsp:cNvPr id="0" name=""/>
        <dsp:cNvSpPr/>
      </dsp:nvSpPr>
      <dsp:spPr>
        <a:xfrm>
          <a:off x="621527" y="3080551"/>
          <a:ext cx="3683993" cy="1055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FBA9E-F67D-41D1-89FF-F79C2E6F5A5B}">
      <dsp:nvSpPr>
        <dsp:cNvPr id="0" name=""/>
        <dsp:cNvSpPr/>
      </dsp:nvSpPr>
      <dsp:spPr>
        <a:xfrm>
          <a:off x="806228" y="3256018"/>
          <a:ext cx="3683993" cy="10555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VP, AVP Info Security</a:t>
          </a:r>
          <a:endParaRPr lang="en-US" sz="2900" kern="1200" dirty="0"/>
        </a:p>
      </dsp:txBody>
      <dsp:txXfrm>
        <a:off x="806228" y="3256018"/>
        <a:ext cx="3683993" cy="1055571"/>
      </dsp:txXfrm>
    </dsp:sp>
    <dsp:sp modelId="{F1865E27-25AF-4DB9-B26A-7C2D883903F5}">
      <dsp:nvSpPr>
        <dsp:cNvPr id="0" name=""/>
        <dsp:cNvSpPr/>
      </dsp:nvSpPr>
      <dsp:spPr>
        <a:xfrm>
          <a:off x="906257" y="4622071"/>
          <a:ext cx="3091095" cy="1055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EFEDAB-EF63-4D72-981A-B0D32CBE2F3B}">
      <dsp:nvSpPr>
        <dsp:cNvPr id="0" name=""/>
        <dsp:cNvSpPr/>
      </dsp:nvSpPr>
      <dsp:spPr>
        <a:xfrm>
          <a:off x="1090958" y="4797538"/>
          <a:ext cx="3091095" cy="10555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Information Security Team</a:t>
          </a:r>
          <a:endParaRPr lang="en-US" sz="2900" kern="1200" dirty="0"/>
        </a:p>
      </dsp:txBody>
      <dsp:txXfrm>
        <a:off x="1090958" y="4797538"/>
        <a:ext cx="3091095" cy="10555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9558F9-18DD-49AF-B756-C27CDD1C0F8A}">
      <dsp:nvSpPr>
        <dsp:cNvPr id="0" name=""/>
        <dsp:cNvSpPr/>
      </dsp:nvSpPr>
      <dsp:spPr>
        <a:xfrm>
          <a:off x="2360" y="1549113"/>
          <a:ext cx="2479791" cy="2045309"/>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Identify team</a:t>
          </a:r>
          <a:endParaRPr lang="en-US" sz="1400" kern="1200" dirty="0"/>
        </a:p>
        <a:p>
          <a:pPr marL="114300" lvl="1" indent="-114300" algn="l" defTabSz="622300">
            <a:lnSpc>
              <a:spcPct val="90000"/>
            </a:lnSpc>
            <a:spcBef>
              <a:spcPct val="0"/>
            </a:spcBef>
            <a:spcAft>
              <a:spcPct val="15000"/>
            </a:spcAft>
            <a:buChar char="••"/>
          </a:pPr>
          <a:r>
            <a:rPr lang="en-US" sz="1400" kern="1200" dirty="0" smtClean="0"/>
            <a:t>Identify scope</a:t>
          </a:r>
          <a:endParaRPr lang="en-US" sz="1400" kern="1200" dirty="0"/>
        </a:p>
        <a:p>
          <a:pPr marL="114300" lvl="1" indent="-114300" algn="l" defTabSz="622300">
            <a:lnSpc>
              <a:spcPct val="90000"/>
            </a:lnSpc>
            <a:spcBef>
              <a:spcPct val="0"/>
            </a:spcBef>
            <a:spcAft>
              <a:spcPct val="15000"/>
            </a:spcAft>
            <a:buChar char="••"/>
          </a:pPr>
          <a:r>
            <a:rPr lang="en-US" sz="1400" kern="1200" dirty="0" smtClean="0"/>
            <a:t>Identify method</a:t>
          </a:r>
          <a:endParaRPr lang="en-US" sz="1400" kern="1200" dirty="0"/>
        </a:p>
        <a:p>
          <a:pPr marL="114300" lvl="1" indent="-114300" algn="l" defTabSz="622300">
            <a:lnSpc>
              <a:spcPct val="90000"/>
            </a:lnSpc>
            <a:spcBef>
              <a:spcPct val="0"/>
            </a:spcBef>
            <a:spcAft>
              <a:spcPct val="15000"/>
            </a:spcAft>
            <a:buChar char="••"/>
          </a:pPr>
          <a:r>
            <a:rPr lang="en-US" sz="1400" kern="1200" dirty="0" smtClean="0"/>
            <a:t>Identify tools</a:t>
          </a:r>
          <a:endParaRPr lang="en-US" sz="1400" kern="1200" dirty="0"/>
        </a:p>
        <a:p>
          <a:pPr marL="114300" lvl="1" indent="-114300" algn="l" defTabSz="622300">
            <a:lnSpc>
              <a:spcPct val="90000"/>
            </a:lnSpc>
            <a:spcBef>
              <a:spcPct val="0"/>
            </a:spcBef>
            <a:spcAft>
              <a:spcPct val="15000"/>
            </a:spcAft>
            <a:buChar char="••"/>
          </a:pPr>
          <a:r>
            <a:rPr lang="en-US" sz="1400" kern="1200" dirty="0" smtClean="0"/>
            <a:t>Understand acceptable risk level</a:t>
          </a:r>
          <a:endParaRPr lang="en-US" sz="1400" kern="1200" dirty="0"/>
        </a:p>
      </dsp:txBody>
      <dsp:txXfrm>
        <a:off x="2360" y="1549113"/>
        <a:ext cx="2479791" cy="1607028"/>
      </dsp:txXfrm>
    </dsp:sp>
    <dsp:sp modelId="{68D565DB-4773-4155-BFF6-0BD0D73D509C}">
      <dsp:nvSpPr>
        <dsp:cNvPr id="0" name=""/>
        <dsp:cNvSpPr/>
      </dsp:nvSpPr>
      <dsp:spPr>
        <a:xfrm>
          <a:off x="1414595" y="2085350"/>
          <a:ext cx="2676016" cy="2676016"/>
        </a:xfrm>
        <a:prstGeom prst="leftCircularArrow">
          <a:avLst>
            <a:gd name="adj1" fmla="val 2866"/>
            <a:gd name="adj2" fmla="val 350335"/>
            <a:gd name="adj3" fmla="val 2158386"/>
            <a:gd name="adj4" fmla="val 9057029"/>
            <a:gd name="adj5" fmla="val 3344"/>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1970EE87-9CC2-411F-A253-AAFF667DB009}">
      <dsp:nvSpPr>
        <dsp:cNvPr id="0" name=""/>
        <dsp:cNvSpPr/>
      </dsp:nvSpPr>
      <dsp:spPr>
        <a:xfrm>
          <a:off x="553425" y="3156142"/>
          <a:ext cx="2204258" cy="876561"/>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Plan</a:t>
          </a:r>
        </a:p>
      </dsp:txBody>
      <dsp:txXfrm>
        <a:off x="553425" y="3156142"/>
        <a:ext cx="2204258" cy="876561"/>
      </dsp:txXfrm>
    </dsp:sp>
    <dsp:sp modelId="{67D32945-11ED-43E4-A068-250C01A33C23}">
      <dsp:nvSpPr>
        <dsp:cNvPr id="0" name=""/>
        <dsp:cNvSpPr/>
      </dsp:nvSpPr>
      <dsp:spPr>
        <a:xfrm>
          <a:off x="3135315" y="1569771"/>
          <a:ext cx="2479791" cy="2045309"/>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628512"/>
              <a:satOff val="5598"/>
              <a:lumOff val="-2686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Identify assets</a:t>
          </a:r>
          <a:endParaRPr lang="en-US" sz="1400" kern="1200" dirty="0"/>
        </a:p>
        <a:p>
          <a:pPr marL="114300" lvl="1" indent="-114300" algn="l" defTabSz="622300">
            <a:lnSpc>
              <a:spcPct val="90000"/>
            </a:lnSpc>
            <a:spcBef>
              <a:spcPct val="0"/>
            </a:spcBef>
            <a:spcAft>
              <a:spcPct val="15000"/>
            </a:spcAft>
            <a:buChar char="••"/>
          </a:pPr>
          <a:r>
            <a:rPr lang="en-US" sz="1400" kern="1200" dirty="0" smtClean="0"/>
            <a:t>Assign value to assets</a:t>
          </a:r>
          <a:endParaRPr lang="en-US" sz="1400" kern="1200" dirty="0"/>
        </a:p>
        <a:p>
          <a:pPr marL="114300" lvl="1" indent="-114300" algn="l" defTabSz="622300">
            <a:lnSpc>
              <a:spcPct val="90000"/>
            </a:lnSpc>
            <a:spcBef>
              <a:spcPct val="0"/>
            </a:spcBef>
            <a:spcAft>
              <a:spcPct val="15000"/>
            </a:spcAft>
            <a:buChar char="••"/>
          </a:pPr>
          <a:r>
            <a:rPr lang="en-US" sz="1400" kern="1200" dirty="0" smtClean="0"/>
            <a:t>Identify vulnerabilities and threats</a:t>
          </a:r>
          <a:endParaRPr lang="en-US" sz="1400" kern="1200" dirty="0"/>
        </a:p>
        <a:p>
          <a:pPr marL="114300" lvl="1" indent="-114300" algn="l" defTabSz="622300">
            <a:lnSpc>
              <a:spcPct val="90000"/>
            </a:lnSpc>
            <a:spcBef>
              <a:spcPct val="0"/>
            </a:spcBef>
            <a:spcAft>
              <a:spcPct val="15000"/>
            </a:spcAft>
            <a:buChar char="••"/>
          </a:pPr>
          <a:r>
            <a:rPr lang="en-US" sz="1400" kern="1200" dirty="0" smtClean="0"/>
            <a:t>Calculate risks</a:t>
          </a:r>
          <a:endParaRPr lang="en-US" sz="1400" kern="1200" dirty="0"/>
        </a:p>
        <a:p>
          <a:pPr marL="114300" lvl="1" indent="-114300" algn="l" defTabSz="622300">
            <a:lnSpc>
              <a:spcPct val="90000"/>
            </a:lnSpc>
            <a:spcBef>
              <a:spcPct val="0"/>
            </a:spcBef>
            <a:spcAft>
              <a:spcPct val="15000"/>
            </a:spcAft>
            <a:buChar char="••"/>
          </a:pPr>
          <a:r>
            <a:rPr lang="en-US" sz="1400" kern="1200" dirty="0" smtClean="0"/>
            <a:t>Cost / benefit analysis</a:t>
          </a:r>
          <a:endParaRPr lang="en-US" sz="1400" kern="1200" dirty="0"/>
        </a:p>
        <a:p>
          <a:pPr marL="114300" lvl="1" indent="-114300" algn="l" defTabSz="622300">
            <a:lnSpc>
              <a:spcPct val="90000"/>
            </a:lnSpc>
            <a:spcBef>
              <a:spcPct val="0"/>
            </a:spcBef>
            <a:spcAft>
              <a:spcPct val="15000"/>
            </a:spcAft>
            <a:buChar char="••"/>
          </a:pPr>
          <a:r>
            <a:rPr lang="en-US" sz="1400" kern="1200" dirty="0" smtClean="0"/>
            <a:t>Uncertainty analysis</a:t>
          </a:r>
          <a:endParaRPr lang="en-US" sz="1400" kern="1200" dirty="0"/>
        </a:p>
      </dsp:txBody>
      <dsp:txXfrm>
        <a:off x="3135315" y="2008051"/>
        <a:ext cx="2479791" cy="1607028"/>
      </dsp:txXfrm>
    </dsp:sp>
    <dsp:sp modelId="{E1C2C3DF-B7A1-4C8A-97CF-1A3E98EF340A}">
      <dsp:nvSpPr>
        <dsp:cNvPr id="0" name=""/>
        <dsp:cNvSpPr/>
      </dsp:nvSpPr>
      <dsp:spPr>
        <a:xfrm>
          <a:off x="4509607" y="315968"/>
          <a:ext cx="2978507" cy="2978507"/>
        </a:xfrm>
        <a:prstGeom prst="circularArrow">
          <a:avLst>
            <a:gd name="adj1" fmla="val 2575"/>
            <a:gd name="adj2" fmla="val 312626"/>
            <a:gd name="adj3" fmla="val 19511863"/>
            <a:gd name="adj4" fmla="val 12575511"/>
            <a:gd name="adj5" fmla="val 3004"/>
          </a:avLst>
        </a:prstGeom>
        <a:gradFill rotWithShape="0">
          <a:gsLst>
            <a:gs pos="0">
              <a:schemeClr val="accent5">
                <a:hueOff val="3257024"/>
                <a:satOff val="11196"/>
                <a:lumOff val="-53726"/>
                <a:alphaOff val="0"/>
                <a:tint val="50000"/>
                <a:satMod val="300000"/>
              </a:schemeClr>
            </a:gs>
            <a:gs pos="35000">
              <a:schemeClr val="accent5">
                <a:hueOff val="3257024"/>
                <a:satOff val="11196"/>
                <a:lumOff val="-53726"/>
                <a:alphaOff val="0"/>
                <a:tint val="37000"/>
                <a:satMod val="300000"/>
              </a:schemeClr>
            </a:gs>
            <a:gs pos="100000">
              <a:schemeClr val="accent5">
                <a:hueOff val="3257024"/>
                <a:satOff val="11196"/>
                <a:lumOff val="-53726"/>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635985AD-8CB7-4B6A-A812-1E24F9A138A5}">
      <dsp:nvSpPr>
        <dsp:cNvPr id="0" name=""/>
        <dsp:cNvSpPr/>
      </dsp:nvSpPr>
      <dsp:spPr>
        <a:xfrm>
          <a:off x="3673980" y="1110832"/>
          <a:ext cx="2204258" cy="876561"/>
        </a:xfrm>
        <a:prstGeom prst="roundRect">
          <a:avLst>
            <a:gd name="adj" fmla="val 10000"/>
          </a:avLst>
        </a:prstGeom>
        <a:gradFill rotWithShape="0">
          <a:gsLst>
            <a:gs pos="0">
              <a:schemeClr val="accent5">
                <a:hueOff val="1628512"/>
                <a:satOff val="5598"/>
                <a:lumOff val="-26863"/>
                <a:alphaOff val="0"/>
                <a:tint val="50000"/>
                <a:satMod val="300000"/>
              </a:schemeClr>
            </a:gs>
            <a:gs pos="35000">
              <a:schemeClr val="accent5">
                <a:hueOff val="1628512"/>
                <a:satOff val="5598"/>
                <a:lumOff val="-26863"/>
                <a:alphaOff val="0"/>
                <a:tint val="37000"/>
                <a:satMod val="300000"/>
              </a:schemeClr>
            </a:gs>
            <a:gs pos="100000">
              <a:schemeClr val="accent5">
                <a:hueOff val="1628512"/>
                <a:satOff val="5598"/>
                <a:lumOff val="-2686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Collect Information</a:t>
          </a:r>
          <a:endParaRPr lang="en-US" sz="1800" kern="1200" dirty="0"/>
        </a:p>
      </dsp:txBody>
      <dsp:txXfrm>
        <a:off x="3673980" y="1110832"/>
        <a:ext cx="2204258" cy="876561"/>
      </dsp:txXfrm>
    </dsp:sp>
    <dsp:sp modelId="{846C2072-4C1E-4DDD-A391-09BE5AB87DAC}">
      <dsp:nvSpPr>
        <dsp:cNvPr id="0" name=""/>
        <dsp:cNvSpPr/>
      </dsp:nvSpPr>
      <dsp:spPr>
        <a:xfrm>
          <a:off x="6243472" y="1549113"/>
          <a:ext cx="2479791" cy="2045309"/>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3257024"/>
              <a:satOff val="11196"/>
              <a:lumOff val="-5372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Risk mitigation</a:t>
          </a:r>
          <a:endParaRPr lang="en-US" sz="1400" kern="1200" dirty="0"/>
        </a:p>
        <a:p>
          <a:pPr marL="114300" lvl="1" indent="-114300" algn="l" defTabSz="622300">
            <a:lnSpc>
              <a:spcPct val="90000"/>
            </a:lnSpc>
            <a:spcBef>
              <a:spcPct val="0"/>
            </a:spcBef>
            <a:spcAft>
              <a:spcPct val="15000"/>
            </a:spcAft>
            <a:buChar char="••"/>
          </a:pPr>
          <a:r>
            <a:rPr lang="en-US" sz="1400" kern="1200" dirty="0" smtClean="0"/>
            <a:t>Risk transference</a:t>
          </a:r>
          <a:endParaRPr lang="en-US" sz="1400" kern="1200" dirty="0"/>
        </a:p>
        <a:p>
          <a:pPr marL="114300" lvl="1" indent="-114300" algn="l" defTabSz="622300">
            <a:lnSpc>
              <a:spcPct val="90000"/>
            </a:lnSpc>
            <a:spcBef>
              <a:spcPct val="0"/>
            </a:spcBef>
            <a:spcAft>
              <a:spcPct val="15000"/>
            </a:spcAft>
            <a:buChar char="••"/>
          </a:pPr>
          <a:r>
            <a:rPr lang="en-US" sz="1400" kern="1200" dirty="0" smtClean="0"/>
            <a:t>Risk acceptance</a:t>
          </a:r>
          <a:endParaRPr lang="en-US" sz="1400" kern="1200" dirty="0"/>
        </a:p>
        <a:p>
          <a:pPr marL="114300" lvl="1" indent="-114300" algn="l" defTabSz="622300">
            <a:lnSpc>
              <a:spcPct val="90000"/>
            </a:lnSpc>
            <a:spcBef>
              <a:spcPct val="0"/>
            </a:spcBef>
            <a:spcAft>
              <a:spcPct val="15000"/>
            </a:spcAft>
            <a:buChar char="••"/>
          </a:pPr>
          <a:r>
            <a:rPr lang="en-US" sz="1400" kern="1200" dirty="0" smtClean="0"/>
            <a:t>Risk avoidance</a:t>
          </a:r>
          <a:endParaRPr lang="en-US" sz="1400" kern="1200" dirty="0"/>
        </a:p>
      </dsp:txBody>
      <dsp:txXfrm>
        <a:off x="6243472" y="1549113"/>
        <a:ext cx="2479791" cy="1607028"/>
      </dsp:txXfrm>
    </dsp:sp>
    <dsp:sp modelId="{08B036B9-91FC-4014-8B46-5D6269E370F5}">
      <dsp:nvSpPr>
        <dsp:cNvPr id="0" name=""/>
        <dsp:cNvSpPr/>
      </dsp:nvSpPr>
      <dsp:spPr>
        <a:xfrm>
          <a:off x="6794536" y="3156142"/>
          <a:ext cx="2204258" cy="876561"/>
        </a:xfrm>
        <a:prstGeom prst="roundRect">
          <a:avLst>
            <a:gd name="adj" fmla="val 10000"/>
          </a:avLst>
        </a:prstGeom>
        <a:gradFill rotWithShape="0">
          <a:gsLst>
            <a:gs pos="0">
              <a:schemeClr val="accent5">
                <a:hueOff val="3257024"/>
                <a:satOff val="11196"/>
                <a:lumOff val="-53726"/>
                <a:alphaOff val="0"/>
                <a:tint val="50000"/>
                <a:satMod val="300000"/>
              </a:schemeClr>
            </a:gs>
            <a:gs pos="35000">
              <a:schemeClr val="accent5">
                <a:hueOff val="3257024"/>
                <a:satOff val="11196"/>
                <a:lumOff val="-53726"/>
                <a:alphaOff val="0"/>
                <a:tint val="37000"/>
                <a:satMod val="300000"/>
              </a:schemeClr>
            </a:gs>
            <a:gs pos="100000">
              <a:schemeClr val="accent5">
                <a:hueOff val="3257024"/>
                <a:satOff val="11196"/>
                <a:lumOff val="-5372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Define Recommendations</a:t>
          </a:r>
        </a:p>
      </dsp:txBody>
      <dsp:txXfrm>
        <a:off x="6794536" y="3156142"/>
        <a:ext cx="2204258" cy="87656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6CB9F79-2ADB-4B77-A1BC-ABE42BFB36E7}">
      <dsp:nvSpPr>
        <dsp:cNvPr id="0" name=""/>
        <dsp:cNvSpPr/>
      </dsp:nvSpPr>
      <dsp:spPr>
        <a:xfrm rot="5400000">
          <a:off x="-153436" y="154883"/>
          <a:ext cx="1022909" cy="716036"/>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Risk Mitigation</a:t>
          </a:r>
          <a:endParaRPr lang="en-US" sz="900" kern="1200" dirty="0"/>
        </a:p>
      </dsp:txBody>
      <dsp:txXfrm rot="5400000">
        <a:off x="-153436" y="154883"/>
        <a:ext cx="1022909" cy="716036"/>
      </dsp:txXfrm>
    </dsp:sp>
    <dsp:sp modelId="{E13F8A02-F1C2-49CC-AB05-826D6D1BB2C9}">
      <dsp:nvSpPr>
        <dsp:cNvPr id="0" name=""/>
        <dsp:cNvSpPr/>
      </dsp:nvSpPr>
      <dsp:spPr>
        <a:xfrm rot="5400000">
          <a:off x="3895109" y="-3177625"/>
          <a:ext cx="664891" cy="7023037"/>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Reduce the amount of risk</a:t>
          </a:r>
          <a:endParaRPr lang="en-US" sz="1900" kern="1200" dirty="0"/>
        </a:p>
        <a:p>
          <a:pPr marL="171450" lvl="1" indent="-171450" algn="l" defTabSz="844550">
            <a:lnSpc>
              <a:spcPct val="90000"/>
            </a:lnSpc>
            <a:spcBef>
              <a:spcPct val="0"/>
            </a:spcBef>
            <a:spcAft>
              <a:spcPct val="15000"/>
            </a:spcAft>
            <a:buChar char="••"/>
          </a:pPr>
          <a:r>
            <a:rPr lang="en-US" sz="1900" kern="1200" dirty="0" smtClean="0"/>
            <a:t>Select controls, Implementation, Monitoring</a:t>
          </a:r>
          <a:endParaRPr lang="en-US" sz="1900" kern="1200" dirty="0"/>
        </a:p>
      </dsp:txBody>
      <dsp:txXfrm rot="5400000">
        <a:off x="3895109" y="-3177625"/>
        <a:ext cx="664891" cy="7023037"/>
      </dsp:txXfrm>
    </dsp:sp>
    <dsp:sp modelId="{76415FCB-9047-47F4-993D-1E9414425CB6}">
      <dsp:nvSpPr>
        <dsp:cNvPr id="0" name=""/>
        <dsp:cNvSpPr/>
      </dsp:nvSpPr>
      <dsp:spPr>
        <a:xfrm rot="5400000">
          <a:off x="-153436" y="1027394"/>
          <a:ext cx="1022909" cy="716036"/>
        </a:xfrm>
        <a:prstGeom prst="chevron">
          <a:avLst/>
        </a:prstGeom>
        <a:gradFill rotWithShape="0">
          <a:gsLst>
            <a:gs pos="0">
              <a:schemeClr val="accent5">
                <a:hueOff val="1085675"/>
                <a:satOff val="3732"/>
                <a:lumOff val="-17909"/>
                <a:alphaOff val="0"/>
                <a:tint val="50000"/>
                <a:satMod val="300000"/>
              </a:schemeClr>
            </a:gs>
            <a:gs pos="35000">
              <a:schemeClr val="accent5">
                <a:hueOff val="1085675"/>
                <a:satOff val="3732"/>
                <a:lumOff val="-17909"/>
                <a:alphaOff val="0"/>
                <a:tint val="37000"/>
                <a:satMod val="300000"/>
              </a:schemeClr>
            </a:gs>
            <a:gs pos="100000">
              <a:schemeClr val="accent5">
                <a:hueOff val="1085675"/>
                <a:satOff val="3732"/>
                <a:lumOff val="-17909"/>
                <a:alphaOff val="0"/>
                <a:tint val="15000"/>
                <a:satMod val="350000"/>
              </a:schemeClr>
            </a:gs>
          </a:gsLst>
          <a:lin ang="16200000" scaled="1"/>
        </a:gradFill>
        <a:ln w="9525" cap="flat" cmpd="sng" algn="ctr">
          <a:solidFill>
            <a:schemeClr val="accent5">
              <a:hueOff val="1085675"/>
              <a:satOff val="3732"/>
              <a:lumOff val="-17909"/>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Risk Transference</a:t>
          </a:r>
          <a:endParaRPr lang="en-US" sz="900" kern="1200" dirty="0"/>
        </a:p>
      </dsp:txBody>
      <dsp:txXfrm rot="5400000">
        <a:off x="-153436" y="1027394"/>
        <a:ext cx="1022909" cy="716036"/>
      </dsp:txXfrm>
    </dsp:sp>
    <dsp:sp modelId="{762B8175-D427-4AFF-B156-BA0FE0F6BED8}">
      <dsp:nvSpPr>
        <dsp:cNvPr id="0" name=""/>
        <dsp:cNvSpPr/>
      </dsp:nvSpPr>
      <dsp:spPr>
        <a:xfrm rot="5400000">
          <a:off x="3895109" y="-2305114"/>
          <a:ext cx="664891" cy="7023037"/>
        </a:xfrm>
        <a:prstGeom prst="round2SameRect">
          <a:avLst/>
        </a:prstGeom>
        <a:solidFill>
          <a:schemeClr val="lt1">
            <a:alpha val="90000"/>
            <a:hueOff val="0"/>
            <a:satOff val="0"/>
            <a:lumOff val="0"/>
            <a:alphaOff val="0"/>
          </a:schemeClr>
        </a:solidFill>
        <a:ln w="9525" cap="flat" cmpd="sng" algn="ctr">
          <a:solidFill>
            <a:schemeClr val="accent5">
              <a:hueOff val="1085675"/>
              <a:satOff val="3732"/>
              <a:lumOff val="-1790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Assign risk, or transfer</a:t>
          </a:r>
          <a:endParaRPr lang="en-US" sz="1900" kern="1200" dirty="0"/>
        </a:p>
        <a:p>
          <a:pPr marL="171450" lvl="1" indent="-171450" algn="l" defTabSz="844550">
            <a:lnSpc>
              <a:spcPct val="90000"/>
            </a:lnSpc>
            <a:spcBef>
              <a:spcPct val="0"/>
            </a:spcBef>
            <a:spcAft>
              <a:spcPct val="15000"/>
            </a:spcAft>
            <a:buChar char="••"/>
          </a:pPr>
          <a:r>
            <a:rPr lang="en-US" sz="1900" kern="1200" dirty="0" smtClean="0"/>
            <a:t>Purchase insurance, outsource</a:t>
          </a:r>
          <a:endParaRPr lang="en-US" sz="1900" kern="1200" dirty="0"/>
        </a:p>
      </dsp:txBody>
      <dsp:txXfrm rot="5400000">
        <a:off x="3895109" y="-2305114"/>
        <a:ext cx="664891" cy="7023037"/>
      </dsp:txXfrm>
    </dsp:sp>
    <dsp:sp modelId="{5DC80140-B703-420D-B729-A9B3E441DB24}">
      <dsp:nvSpPr>
        <dsp:cNvPr id="0" name=""/>
        <dsp:cNvSpPr/>
      </dsp:nvSpPr>
      <dsp:spPr>
        <a:xfrm rot="5400000">
          <a:off x="-153436" y="1899906"/>
          <a:ext cx="1022909" cy="716036"/>
        </a:xfrm>
        <a:prstGeom prst="chevron">
          <a:avLst/>
        </a:prstGeom>
        <a:gradFill rotWithShape="0">
          <a:gsLst>
            <a:gs pos="0">
              <a:schemeClr val="accent5">
                <a:hueOff val="2171350"/>
                <a:satOff val="7464"/>
                <a:lumOff val="-35817"/>
                <a:alphaOff val="0"/>
                <a:tint val="50000"/>
                <a:satMod val="300000"/>
              </a:schemeClr>
            </a:gs>
            <a:gs pos="35000">
              <a:schemeClr val="accent5">
                <a:hueOff val="2171350"/>
                <a:satOff val="7464"/>
                <a:lumOff val="-35817"/>
                <a:alphaOff val="0"/>
                <a:tint val="37000"/>
                <a:satMod val="300000"/>
              </a:schemeClr>
            </a:gs>
            <a:gs pos="100000">
              <a:schemeClr val="accent5">
                <a:hueOff val="2171350"/>
                <a:satOff val="7464"/>
                <a:lumOff val="-35817"/>
                <a:alphaOff val="0"/>
                <a:tint val="15000"/>
                <a:satMod val="350000"/>
              </a:schemeClr>
            </a:gs>
          </a:gsLst>
          <a:lin ang="16200000" scaled="1"/>
        </a:gradFill>
        <a:ln w="9525" cap="flat" cmpd="sng" algn="ctr">
          <a:solidFill>
            <a:schemeClr val="accent5">
              <a:hueOff val="2171350"/>
              <a:satOff val="7464"/>
              <a:lumOff val="-35817"/>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Risk Acceptance</a:t>
          </a:r>
          <a:endParaRPr lang="en-US" sz="900" kern="1200" dirty="0"/>
        </a:p>
      </dsp:txBody>
      <dsp:txXfrm rot="5400000">
        <a:off x="-153436" y="1899906"/>
        <a:ext cx="1022909" cy="716036"/>
      </dsp:txXfrm>
    </dsp:sp>
    <dsp:sp modelId="{8C044FAF-BE42-43C2-80AF-481F86F1D5A2}">
      <dsp:nvSpPr>
        <dsp:cNvPr id="0" name=""/>
        <dsp:cNvSpPr/>
      </dsp:nvSpPr>
      <dsp:spPr>
        <a:xfrm rot="5400000">
          <a:off x="3895109" y="-1432603"/>
          <a:ext cx="664891" cy="7023037"/>
        </a:xfrm>
        <a:prstGeom prst="round2SameRect">
          <a:avLst/>
        </a:prstGeom>
        <a:solidFill>
          <a:schemeClr val="lt1">
            <a:alpha val="90000"/>
            <a:hueOff val="0"/>
            <a:satOff val="0"/>
            <a:lumOff val="0"/>
            <a:alphaOff val="0"/>
          </a:schemeClr>
        </a:solidFill>
        <a:ln w="9525" cap="flat" cmpd="sng" algn="ctr">
          <a:solidFill>
            <a:schemeClr val="accent5">
              <a:hueOff val="2171350"/>
              <a:satOff val="7464"/>
              <a:lumOff val="-358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Do nothing, accept cost of controls exceeds loss due to risk</a:t>
          </a:r>
          <a:endParaRPr lang="en-US" sz="1900" kern="1200" dirty="0"/>
        </a:p>
        <a:p>
          <a:pPr marL="171450" lvl="1" indent="-171450" algn="l" defTabSz="844550">
            <a:lnSpc>
              <a:spcPct val="90000"/>
            </a:lnSpc>
            <a:spcBef>
              <a:spcPct val="0"/>
            </a:spcBef>
            <a:spcAft>
              <a:spcPct val="15000"/>
            </a:spcAft>
            <a:buChar char="••"/>
          </a:pPr>
          <a:r>
            <a:rPr lang="en-US" sz="1900" kern="1200" dirty="0" smtClean="0"/>
            <a:t>Determined by risk tolerance</a:t>
          </a:r>
          <a:endParaRPr lang="en-US" sz="1900" kern="1200" dirty="0"/>
        </a:p>
      </dsp:txBody>
      <dsp:txXfrm rot="5400000">
        <a:off x="3895109" y="-1432603"/>
        <a:ext cx="664891" cy="7023037"/>
      </dsp:txXfrm>
    </dsp:sp>
    <dsp:sp modelId="{F831348F-277C-414B-B9C7-290906506B2B}">
      <dsp:nvSpPr>
        <dsp:cNvPr id="0" name=""/>
        <dsp:cNvSpPr/>
      </dsp:nvSpPr>
      <dsp:spPr>
        <a:xfrm rot="5400000">
          <a:off x="-153436" y="2772417"/>
          <a:ext cx="1022909" cy="716036"/>
        </a:xfrm>
        <a:prstGeom prst="chevron">
          <a:avLst/>
        </a:prstGeom>
        <a:gradFill rotWithShape="0">
          <a:gsLst>
            <a:gs pos="0">
              <a:schemeClr val="accent5">
                <a:hueOff val="3257024"/>
                <a:satOff val="11196"/>
                <a:lumOff val="-53726"/>
                <a:alphaOff val="0"/>
                <a:tint val="50000"/>
                <a:satMod val="300000"/>
              </a:schemeClr>
            </a:gs>
            <a:gs pos="35000">
              <a:schemeClr val="accent5">
                <a:hueOff val="3257024"/>
                <a:satOff val="11196"/>
                <a:lumOff val="-53726"/>
                <a:alphaOff val="0"/>
                <a:tint val="37000"/>
                <a:satMod val="300000"/>
              </a:schemeClr>
            </a:gs>
            <a:gs pos="100000">
              <a:schemeClr val="accent5">
                <a:hueOff val="3257024"/>
                <a:satOff val="11196"/>
                <a:lumOff val="-53726"/>
                <a:alphaOff val="0"/>
                <a:tint val="15000"/>
                <a:satMod val="350000"/>
              </a:schemeClr>
            </a:gs>
          </a:gsLst>
          <a:lin ang="16200000" scaled="1"/>
        </a:gradFill>
        <a:ln w="9525" cap="flat" cmpd="sng" algn="ctr">
          <a:solidFill>
            <a:schemeClr val="accent5">
              <a:hueOff val="3257024"/>
              <a:satOff val="11196"/>
              <a:lumOff val="-53726"/>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Risk Avoidance</a:t>
          </a:r>
          <a:endParaRPr lang="en-US" sz="900" kern="1200" dirty="0"/>
        </a:p>
      </dsp:txBody>
      <dsp:txXfrm rot="5400000">
        <a:off x="-153436" y="2772417"/>
        <a:ext cx="1022909" cy="716036"/>
      </dsp:txXfrm>
    </dsp:sp>
    <dsp:sp modelId="{3CC580AF-B336-48C3-AD18-0F9759CCC410}">
      <dsp:nvSpPr>
        <dsp:cNvPr id="0" name=""/>
        <dsp:cNvSpPr/>
      </dsp:nvSpPr>
      <dsp:spPr>
        <a:xfrm rot="5400000">
          <a:off x="3895109" y="-560091"/>
          <a:ext cx="664891" cy="7023037"/>
        </a:xfrm>
        <a:prstGeom prst="round2SameRect">
          <a:avLst/>
        </a:prstGeom>
        <a:solidFill>
          <a:schemeClr val="lt1">
            <a:alpha val="90000"/>
            <a:hueOff val="0"/>
            <a:satOff val="0"/>
            <a:lumOff val="0"/>
            <a:alphaOff val="0"/>
          </a:schemeClr>
        </a:solidFill>
        <a:ln w="9525" cap="flat" cmpd="sng" algn="ctr">
          <a:solidFill>
            <a:schemeClr val="accent5">
              <a:hueOff val="3257024"/>
              <a:satOff val="11196"/>
              <a:lumOff val="-5372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Discontinue activity</a:t>
          </a:r>
          <a:endParaRPr lang="en-US" sz="1900" kern="1200" dirty="0"/>
        </a:p>
      </dsp:txBody>
      <dsp:txXfrm rot="5400000">
        <a:off x="3895109" y="-560091"/>
        <a:ext cx="664891" cy="702303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smtClean="0"/>
              <a:t>L02 Information Security and Risk Management</a:t>
            </a:r>
            <a:endParaRPr lang="en-US"/>
          </a:p>
        </p:txBody>
      </p:sp>
      <p:sp>
        <p:nvSpPr>
          <p:cNvPr id="50179" name="Rectangle 3"/>
          <p:cNvSpPr>
            <a:spLocks noGrp="1" noChangeArrowheads="1"/>
          </p:cNvSpPr>
          <p:nvPr>
            <p:ph type="dt" sz="quarter" idx="1"/>
          </p:nvPr>
        </p:nvSpPr>
        <p:spPr bwMode="auto">
          <a:xfrm>
            <a:off x="4143375"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B50D8743-7716-4EE2-860A-7B4931461EF7}" type="datetime1">
              <a:rPr lang="en-US" smtClean="0"/>
              <a:pPr/>
              <a:t>1/23/2010</a:t>
            </a:fld>
            <a:endParaRPr lang="en-US"/>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smtClean="0"/>
              <a:t>Ann Marie Westgate, Ryerson University Continuing Education</a:t>
            </a:r>
            <a:endParaRPr lang="en-US"/>
          </a:p>
        </p:txBody>
      </p:sp>
      <p:sp>
        <p:nvSpPr>
          <p:cNvPr id="50181"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8189EDD3-76BA-409E-B0E6-92621F9885B9}" type="slidenum">
              <a:rPr lang="en-US"/>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hf/>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1219200" y="730250"/>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4578" name="Rectangle 2"/>
          <p:cNvSpPr txBox="1">
            <a:spLocks noGrp="1" noChangeArrowheads="1"/>
          </p:cNvSpPr>
          <p:nvPr>
            <p:ph type="body"/>
          </p:nvPr>
        </p:nvSpPr>
        <p:spPr bwMode="auto">
          <a:xfrm>
            <a:off x="731838" y="4560888"/>
            <a:ext cx="5840412" cy="4319587"/>
          </a:xfrm>
          <a:prstGeom prst="rect">
            <a:avLst/>
          </a:prstGeom>
          <a:noFill/>
          <a:ln>
            <a:round/>
            <a:headEnd/>
            <a:tailEnd/>
          </a:ln>
        </p:spPr>
        <p:txBody>
          <a:bodyPr wrap="none" lIns="96323" tIns="48161" rIns="96323" bIns="48161"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ChangeArrowheads="1" noTextEdit="1"/>
          </p:cNvSpPr>
          <p:nvPr>
            <p:ph type="sldImg"/>
          </p:nvPr>
        </p:nvSpPr>
        <p:spPr/>
      </p:sp>
      <p:sp>
        <p:nvSpPr>
          <p:cNvPr id="217091" name="Rectangle 3"/>
          <p:cNvSpPr>
            <a:spLocks noGrp="1" noChangeArrowheads="1"/>
          </p:cNvSpPr>
          <p:nvPr>
            <p:ph type="body" idx="1"/>
          </p:nvPr>
        </p:nvSpPr>
        <p:spPr/>
        <p:txBody>
          <a:bodyPr/>
          <a:lstStyle/>
          <a:p>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Rot="1" noChangeAspect="1" noChangeArrowheads="1" noTextEdit="1"/>
          </p:cNvSpPr>
          <p:nvPr>
            <p:ph type="sldImg"/>
          </p:nvPr>
        </p:nvSpPr>
        <p:spPr/>
      </p:sp>
      <p:sp>
        <p:nvSpPr>
          <p:cNvPr id="218115" name="Rectangle 3"/>
          <p:cNvSpPr>
            <a:spLocks noGrp="1" noChangeArrowheads="1"/>
          </p:cNvSpPr>
          <p:nvPr>
            <p:ph type="body" idx="1"/>
          </p:nvPr>
        </p:nvSpPr>
        <p:spPr/>
        <p:txBody>
          <a:bodyPr/>
          <a:lstStyle/>
          <a:p>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ChangeArrowheads="1" noTextEdit="1"/>
          </p:cNvSpPr>
          <p:nvPr>
            <p:ph type="sldImg"/>
          </p:nvPr>
        </p:nvSpPr>
        <p:spPr/>
      </p:sp>
      <p:sp>
        <p:nvSpPr>
          <p:cNvPr id="259075" name="Rectangle 3"/>
          <p:cNvSpPr>
            <a:spLocks noGrp="1" noChangeArrowheads="1"/>
          </p:cNvSpPr>
          <p:nvPr>
            <p:ph type="body" idx="1"/>
          </p:nvPr>
        </p:nvSpPr>
        <p:spPr/>
        <p:txBody>
          <a:bodyPr/>
          <a:lstStyle/>
          <a:p>
            <a:endParaRPr lang="en-C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p:sp>
      <p:sp>
        <p:nvSpPr>
          <p:cNvPr id="262147" name="Rectangle 3"/>
          <p:cNvSpPr>
            <a:spLocks noGrp="1" noChangeArrowheads="1"/>
          </p:cNvSpPr>
          <p:nvPr>
            <p:ph type="body" idx="1"/>
          </p:nvPr>
        </p:nvSpPr>
        <p:spPr/>
        <p:txBody>
          <a:bodyPr/>
          <a:lstStyle/>
          <a:p>
            <a:endParaRPr lang="en-C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Risk</a:t>
            </a:r>
            <a:r>
              <a:rPr lang="en-US" baseline="0" dirty="0" smtClean="0"/>
              <a:t> = vulnerability (+ or *) Threat</a:t>
            </a:r>
          </a:p>
          <a:p>
            <a:pPr>
              <a:buFontTx/>
              <a:buChar char="-"/>
            </a:pPr>
            <a:r>
              <a:rPr lang="en-US" dirty="0" smtClean="0"/>
              <a:t> Reject or ignore are not valid response to Risk</a:t>
            </a:r>
          </a:p>
          <a:p>
            <a:pPr>
              <a:buFontTx/>
              <a:buChar cha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p:sp>
      <p:sp>
        <p:nvSpPr>
          <p:cNvPr id="246787" name="Rectangle 3"/>
          <p:cNvSpPr>
            <a:spLocks noGrp="1" noChangeArrowheads="1"/>
          </p:cNvSpPr>
          <p:nvPr>
            <p:ph type="body" idx="1"/>
          </p:nvPr>
        </p:nvSpPr>
        <p:spPr/>
        <p:txBody>
          <a:bodyPr/>
          <a:lstStyle/>
          <a:p>
            <a:endParaRPr lang="en-C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ChangeArrowheads="1" noTextEdit="1"/>
          </p:cNvSpPr>
          <p:nvPr>
            <p:ph type="sldImg"/>
          </p:nvPr>
        </p:nvSpPr>
        <p:spPr/>
      </p:sp>
      <p:sp>
        <p:nvSpPr>
          <p:cNvPr id="248835" name="Rectangle 3"/>
          <p:cNvSpPr>
            <a:spLocks noGrp="1" noChangeArrowheads="1"/>
          </p:cNvSpPr>
          <p:nvPr>
            <p:ph type="body" idx="1"/>
          </p:nvPr>
        </p:nvSpPr>
        <p:spPr/>
        <p:txBody>
          <a:bodyPr/>
          <a:lstStyle/>
          <a:p>
            <a:endParaRPr lang="en-C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FAC84081-3669-44C9-8200-4710F0A5A344}" type="datetime1">
              <a:rPr lang="en-US" smtClean="0"/>
              <a:pPr/>
              <a:t>1/23/2010</a:t>
            </a:fld>
            <a:endParaRPr lang="en-US"/>
          </a:p>
        </p:txBody>
      </p:sp>
      <p:sp>
        <p:nvSpPr>
          <p:cNvPr id="5" name="Footer Placeholder 4"/>
          <p:cNvSpPr>
            <a:spLocks noGrp="1"/>
          </p:cNvSpPr>
          <p:nvPr>
            <p:ph type="ftr" sz="quarter" idx="11"/>
          </p:nvPr>
        </p:nvSpPr>
        <p:spPr/>
        <p:txBody>
          <a:bodyPr/>
          <a:lstStyle>
            <a:lvl1pPr>
              <a:defRPr sz="1100"/>
            </a:lvl1pPr>
          </a:lstStyle>
          <a:p>
            <a:r>
              <a:rPr lang="en-US" smtClean="0"/>
              <a:t>L01 Information Security Management v6.0</a:t>
            </a:r>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617F348-2784-4BD6-95B2-A1711ED0DD41}" type="datetime1">
              <a:rPr lang="en-US" smtClean="0"/>
              <a:pPr/>
              <a:t>1/23/2010</a:t>
            </a:fld>
            <a:endParaRPr lang="en-US"/>
          </a:p>
        </p:txBody>
      </p:sp>
      <p:sp>
        <p:nvSpPr>
          <p:cNvPr id="5" name="Footer Placeholder 4"/>
          <p:cNvSpPr>
            <a:spLocks noGrp="1"/>
          </p:cNvSpPr>
          <p:nvPr>
            <p:ph type="ftr" sz="quarter" idx="11"/>
          </p:nvPr>
        </p:nvSpPr>
        <p:spPr/>
        <p:txBody>
          <a:bodyPr/>
          <a:lstStyle>
            <a:lvl1pPr>
              <a:defRPr/>
            </a:lvl1pPr>
          </a:lstStyle>
          <a:p>
            <a:r>
              <a:rPr lang="en-US" smtClean="0"/>
              <a:t>L01 Information Security Management v6.0</a:t>
            </a:r>
            <a:endParaRPr lang="en-US"/>
          </a:p>
        </p:txBody>
      </p:sp>
      <p:sp>
        <p:nvSpPr>
          <p:cNvPr id="6" name="Slide Number Placeholder 5"/>
          <p:cNvSpPr>
            <a:spLocks noGrp="1"/>
          </p:cNvSpPr>
          <p:nvPr>
            <p:ph type="sldNum" sz="quarter" idx="12"/>
          </p:nvPr>
        </p:nvSpPr>
        <p:spPr/>
        <p:txBody>
          <a:bodyPr/>
          <a:lstStyle>
            <a:lvl1pPr>
              <a:defRPr/>
            </a:lvl1pPr>
          </a:lstStyle>
          <a:p>
            <a:fld id="{8482779B-CB1C-470F-9EC8-4543BB55033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609600"/>
            <a:ext cx="203835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9626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623DDC1-02B3-408E-AA70-3BE71655871F}" type="datetime1">
              <a:rPr lang="en-US" smtClean="0"/>
              <a:pPr/>
              <a:t>1/23/2010</a:t>
            </a:fld>
            <a:endParaRPr lang="en-US"/>
          </a:p>
        </p:txBody>
      </p:sp>
      <p:sp>
        <p:nvSpPr>
          <p:cNvPr id="5" name="Footer Placeholder 4"/>
          <p:cNvSpPr>
            <a:spLocks noGrp="1"/>
          </p:cNvSpPr>
          <p:nvPr>
            <p:ph type="ftr" sz="quarter" idx="11"/>
          </p:nvPr>
        </p:nvSpPr>
        <p:spPr/>
        <p:txBody>
          <a:bodyPr/>
          <a:lstStyle>
            <a:lvl1pPr>
              <a:defRPr/>
            </a:lvl1pPr>
          </a:lstStyle>
          <a:p>
            <a:r>
              <a:rPr lang="en-US" smtClean="0"/>
              <a:t>L01 Information Security Management v6.0</a:t>
            </a:r>
            <a:endParaRPr lang="en-US"/>
          </a:p>
        </p:txBody>
      </p:sp>
      <p:sp>
        <p:nvSpPr>
          <p:cNvPr id="6" name="Slide Number Placeholder 5"/>
          <p:cNvSpPr>
            <a:spLocks noGrp="1"/>
          </p:cNvSpPr>
          <p:nvPr>
            <p:ph type="sldNum" sz="quarter" idx="12"/>
          </p:nvPr>
        </p:nvSpPr>
        <p:spPr/>
        <p:txBody>
          <a:bodyPr/>
          <a:lstStyle>
            <a:lvl1pPr>
              <a:defRPr/>
            </a:lvl1pPr>
          </a:lstStyle>
          <a:p>
            <a:fld id="{DA889B07-690A-4E61-A23A-318F4DA0832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0"/>
          </p:nvPr>
        </p:nvSpPr>
        <p:spPr/>
        <p:txBody>
          <a:bodyPr/>
          <a:lstStyle/>
          <a:p>
            <a:fld id="{6B5AC998-B3D7-4303-9397-4B484D17533D}" type="datetime1">
              <a:rPr lang="en-US" smtClean="0"/>
              <a:pPr/>
              <a:t>1/23/2010</a:t>
            </a:fld>
            <a:endParaRPr lang="en-US"/>
          </a:p>
        </p:txBody>
      </p:sp>
      <p:sp>
        <p:nvSpPr>
          <p:cNvPr id="10" name="Slide Number Placeholder 9"/>
          <p:cNvSpPr>
            <a:spLocks noGrp="1"/>
          </p:cNvSpPr>
          <p:nvPr>
            <p:ph type="sldNum" sz="quarter" idx="11"/>
          </p:nvPr>
        </p:nvSpPr>
        <p:spPr/>
        <p:txBody>
          <a:bodyPr/>
          <a:lstStyle/>
          <a:p>
            <a:fld id="{1E652683-1DA0-4231-9FA8-9F4A36E614D8}" type="slidenum">
              <a:rPr lang="en-US" smtClean="0"/>
              <a:pPr/>
              <a:t>‹#›</a:t>
            </a:fld>
            <a:endParaRPr lang="en-US"/>
          </a:p>
        </p:txBody>
      </p:sp>
      <p:sp>
        <p:nvSpPr>
          <p:cNvPr id="11" name="Footer Placeholder 10"/>
          <p:cNvSpPr>
            <a:spLocks noGrp="1"/>
          </p:cNvSpPr>
          <p:nvPr>
            <p:ph type="ftr" sz="quarter" idx="12"/>
          </p:nvPr>
        </p:nvSpPr>
        <p:spPr/>
        <p:txBody>
          <a:bodyPr/>
          <a:lstStyle/>
          <a:p>
            <a:r>
              <a:rPr lang="en-US" dirty="0" smtClean="0"/>
              <a:t>L01 Information Security Management v6.0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B0A1CAEA-829E-41F1-926B-CE8F785696FA}" type="datetime1">
              <a:rPr lang="en-US" smtClean="0"/>
              <a:pPr/>
              <a:t>1/23/2010</a:t>
            </a:fld>
            <a:endParaRPr lang="en-US"/>
          </a:p>
        </p:txBody>
      </p:sp>
      <p:sp>
        <p:nvSpPr>
          <p:cNvPr id="6" name="Footer Placeholder 5"/>
          <p:cNvSpPr>
            <a:spLocks noGrp="1"/>
          </p:cNvSpPr>
          <p:nvPr>
            <p:ph type="ftr" sz="quarter" idx="11"/>
          </p:nvPr>
        </p:nvSpPr>
        <p:spPr/>
        <p:txBody>
          <a:bodyPr/>
          <a:lstStyle>
            <a:lvl1pPr>
              <a:defRPr sz="1100"/>
            </a:lvl1pPr>
          </a:lstStyle>
          <a:p>
            <a:r>
              <a:rPr lang="en-US" smtClean="0"/>
              <a:t>L01 Information Security Management v6.0</a:t>
            </a:r>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C4E4C84-FA8E-4446-ACB0-1C6249A5071F}" type="datetime1">
              <a:rPr lang="en-US" smtClean="0"/>
              <a:pPr/>
              <a:t>1/23/2010</a:t>
            </a:fld>
            <a:endParaRPr lang="en-US"/>
          </a:p>
        </p:txBody>
      </p:sp>
      <p:sp>
        <p:nvSpPr>
          <p:cNvPr id="8" name="Footer Placeholder 7"/>
          <p:cNvSpPr>
            <a:spLocks noGrp="1"/>
          </p:cNvSpPr>
          <p:nvPr>
            <p:ph type="ftr" sz="quarter" idx="11"/>
          </p:nvPr>
        </p:nvSpPr>
        <p:spPr/>
        <p:txBody>
          <a:bodyPr/>
          <a:lstStyle>
            <a:lvl1pPr>
              <a:defRPr sz="1100"/>
            </a:lvl1pPr>
          </a:lstStyle>
          <a:p>
            <a:r>
              <a:rPr lang="en-US" smtClean="0"/>
              <a:t>L01 Information Security Management v6.0</a:t>
            </a:r>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6FD38FD4-7877-45F9-B279-039FA8F4C84C}" type="datetime1">
              <a:rPr lang="en-US" smtClean="0"/>
              <a:pPr/>
              <a:t>1/23/2010</a:t>
            </a:fld>
            <a:endParaRPr lang="en-US"/>
          </a:p>
        </p:txBody>
      </p:sp>
      <p:sp>
        <p:nvSpPr>
          <p:cNvPr id="4" name="Footer Placeholder 3"/>
          <p:cNvSpPr>
            <a:spLocks noGrp="1"/>
          </p:cNvSpPr>
          <p:nvPr>
            <p:ph type="ftr" sz="quarter" idx="11"/>
          </p:nvPr>
        </p:nvSpPr>
        <p:spPr/>
        <p:txBody>
          <a:bodyPr/>
          <a:lstStyle>
            <a:lvl1pPr>
              <a:defRPr/>
            </a:lvl1pPr>
          </a:lstStyle>
          <a:p>
            <a:r>
              <a:rPr lang="en-US" smtClean="0"/>
              <a:t>L01 Information Security Management v6.0</a:t>
            </a:r>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EE4AAB2-DB40-4F33-8A31-DC82CA1D857B}" type="datetime1">
              <a:rPr lang="en-US" smtClean="0"/>
              <a:pPr/>
              <a:t>1/23/2010</a:t>
            </a:fld>
            <a:endParaRPr lang="en-US"/>
          </a:p>
        </p:txBody>
      </p:sp>
      <p:sp>
        <p:nvSpPr>
          <p:cNvPr id="3" name="Footer Placeholder 2"/>
          <p:cNvSpPr>
            <a:spLocks noGrp="1"/>
          </p:cNvSpPr>
          <p:nvPr>
            <p:ph type="ftr" sz="quarter" idx="11"/>
          </p:nvPr>
        </p:nvSpPr>
        <p:spPr/>
        <p:txBody>
          <a:bodyPr/>
          <a:lstStyle>
            <a:lvl1pPr>
              <a:defRPr/>
            </a:lvl1pPr>
          </a:lstStyle>
          <a:p>
            <a:r>
              <a:rPr lang="en-US" smtClean="0"/>
              <a:t>L01 Information Security Management v6.0</a:t>
            </a:r>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C9B8E49-968B-471F-ACE3-7D0985B42DDA}" type="datetime1">
              <a:rPr lang="en-US" smtClean="0"/>
              <a:pPr/>
              <a:t>1/23/2010</a:t>
            </a:fld>
            <a:endParaRPr lang="en-US"/>
          </a:p>
        </p:txBody>
      </p:sp>
      <p:sp>
        <p:nvSpPr>
          <p:cNvPr id="6" name="Footer Placeholder 5"/>
          <p:cNvSpPr>
            <a:spLocks noGrp="1"/>
          </p:cNvSpPr>
          <p:nvPr>
            <p:ph type="ftr" sz="quarter" idx="11"/>
          </p:nvPr>
        </p:nvSpPr>
        <p:spPr/>
        <p:txBody>
          <a:bodyPr/>
          <a:lstStyle>
            <a:lvl1pPr>
              <a:defRPr/>
            </a:lvl1pPr>
          </a:lstStyle>
          <a:p>
            <a:r>
              <a:rPr lang="en-US" smtClean="0"/>
              <a:t>L01 Information Security Management v6.0</a:t>
            </a:r>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DE81758-41E8-409E-8686-FFF62C14658E}" type="datetime1">
              <a:rPr lang="en-US" smtClean="0"/>
              <a:pPr/>
              <a:t>1/23/2010</a:t>
            </a:fld>
            <a:endParaRPr lang="en-US"/>
          </a:p>
        </p:txBody>
      </p:sp>
      <p:sp>
        <p:nvSpPr>
          <p:cNvPr id="6" name="Footer Placeholder 5"/>
          <p:cNvSpPr>
            <a:spLocks noGrp="1"/>
          </p:cNvSpPr>
          <p:nvPr>
            <p:ph type="ftr" sz="quarter" idx="11"/>
          </p:nvPr>
        </p:nvSpPr>
        <p:spPr/>
        <p:txBody>
          <a:bodyPr/>
          <a:lstStyle>
            <a:lvl1pPr>
              <a:defRPr sz="1100"/>
            </a:lvl1pPr>
          </a:lstStyle>
          <a:p>
            <a:r>
              <a:rPr lang="en-US" smtClean="0"/>
              <a:t>L01 Information Security Management v6.0</a:t>
            </a:r>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3"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solidFill>
                  <a:schemeClr val="accent2"/>
                </a:solidFill>
              </a:defRPr>
            </a:lvl1pPr>
          </a:lstStyle>
          <a:p>
            <a:fld id="{CCE0CA29-9AEE-4DEE-9559-83AD3E89FA75}" type="datetime1">
              <a:rPr lang="en-US" smtClean="0"/>
              <a:pPr/>
              <a:t>1/23/2010</a:t>
            </a:fld>
            <a:endParaRPr lang="en-US" dirty="0"/>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000">
                <a:solidFill>
                  <a:schemeClr val="accent2"/>
                </a:solidFill>
              </a:defRPr>
            </a:lvl1pPr>
          </a:lstStyle>
          <a:p>
            <a:r>
              <a:rPr lang="en-US" dirty="0" smtClean="0"/>
              <a:t>L01 Information Security Management v6.0</a:t>
            </a:r>
            <a:endParaRPr lang="en-US" dirty="0"/>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accent2"/>
                </a:solidFill>
              </a:defRPr>
            </a:lvl1pPr>
          </a:lstStyle>
          <a:p>
            <a:fld id="{1E652683-1DA0-4231-9FA8-9F4A36E614D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Product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en.wikipedia.org/wiki/Administration_(busines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si-iss.tpsgc-pwgsc.gc.ca/ssi-iss/personnel/as-sc-eng.html"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8.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informit.com/articles/article.aspx?p=418007&amp;seqNum=4"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Uptime"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9" name="Rectangle 85"/>
          <p:cNvSpPr>
            <a:spLocks noGrp="1" noChangeArrowheads="1"/>
          </p:cNvSpPr>
          <p:nvPr>
            <p:ph type="ctrTitle"/>
          </p:nvPr>
        </p:nvSpPr>
        <p:spPr/>
        <p:txBody>
          <a:bodyPr/>
          <a:lstStyle/>
          <a:p>
            <a:r>
              <a:rPr lang="en-CA" sz="2800" dirty="0" smtClean="0"/>
              <a:t>Information </a:t>
            </a:r>
            <a:r>
              <a:rPr lang="en-CA" sz="2800" dirty="0"/>
              <a:t>Security and Risk Management</a:t>
            </a:r>
          </a:p>
        </p:txBody>
      </p:sp>
      <p:sp>
        <p:nvSpPr>
          <p:cNvPr id="21590" name="Rectangle 86"/>
          <p:cNvSpPr>
            <a:spLocks noGrp="1" noChangeArrowheads="1"/>
          </p:cNvSpPr>
          <p:nvPr>
            <p:ph type="subTitle" idx="1"/>
          </p:nvPr>
        </p:nvSpPr>
        <p:spPr/>
        <p:txBody>
          <a:bodyPr/>
          <a:lstStyle/>
          <a:p>
            <a:r>
              <a:rPr lang="en-CA" dirty="0" smtClean="0"/>
              <a:t>Lesson 1</a:t>
            </a:r>
          </a:p>
          <a:p>
            <a:r>
              <a:rPr lang="en-CA" dirty="0" smtClean="0"/>
              <a:t>Chapters </a:t>
            </a:r>
            <a:r>
              <a:rPr lang="en-CA" dirty="0"/>
              <a:t>5 and 6</a:t>
            </a:r>
          </a:p>
        </p:txBody>
      </p:sp>
      <p:sp>
        <p:nvSpPr>
          <p:cNvPr id="21581" name="Text Box 77"/>
          <p:cNvSpPr txBox="1">
            <a:spLocks noChangeArrowheads="1"/>
          </p:cNvSpPr>
          <p:nvPr/>
        </p:nvSpPr>
        <p:spPr bwMode="auto">
          <a:xfrm>
            <a:off x="7164388" y="5876925"/>
            <a:ext cx="1708150" cy="301625"/>
          </a:xfrm>
          <a:prstGeom prst="rect">
            <a:avLst/>
          </a:prstGeom>
          <a:noFill/>
          <a:ln w="9525">
            <a:noFill/>
            <a:round/>
            <a:headEnd/>
            <a:tailEnd/>
          </a:ln>
          <a:effectLst/>
        </p:spPr>
        <p:txBody>
          <a:bodyPr lIns="90000" tIns="46800" rIns="90000" bIns="46800"/>
          <a:lstStyle/>
          <a:p>
            <a:pPr algn="r">
              <a:spcBef>
                <a:spcPct val="0"/>
              </a:spcBef>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CA" sz="1600" b="1" dirty="0">
              <a:solidFill>
                <a:srgbClr val="2B57B0"/>
              </a:solidFill>
              <a:latin typeface="Arial Narrow"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CA" dirty="0"/>
              <a:t>Accountability and </a:t>
            </a:r>
            <a:br>
              <a:rPr lang="en-CA" dirty="0"/>
            </a:br>
            <a:r>
              <a:rPr lang="en-CA" dirty="0" smtClean="0"/>
              <a:t>Nonrepudiation</a:t>
            </a:r>
            <a:endParaRPr lang="en-CA" dirty="0"/>
          </a:p>
        </p:txBody>
      </p:sp>
      <p:sp>
        <p:nvSpPr>
          <p:cNvPr id="181251" name="Rectangle 3"/>
          <p:cNvSpPr>
            <a:spLocks noGrp="1" noChangeArrowheads="1"/>
          </p:cNvSpPr>
          <p:nvPr>
            <p:ph idx="1"/>
          </p:nvPr>
        </p:nvSpPr>
        <p:spPr/>
        <p:txBody>
          <a:bodyPr/>
          <a:lstStyle/>
          <a:p>
            <a:pPr>
              <a:buNone/>
            </a:pPr>
            <a:r>
              <a:rPr lang="en-CA" sz="2000" b="1" dirty="0"/>
              <a:t>Accountability</a:t>
            </a:r>
          </a:p>
          <a:p>
            <a:pPr>
              <a:buFontTx/>
              <a:buChar char="•"/>
            </a:pPr>
            <a:r>
              <a:rPr lang="en-CA" sz="2000" dirty="0"/>
              <a:t>A security principle stating that individuals must be able to be uniquely identified, so that they can be held responsible for their actions.</a:t>
            </a:r>
          </a:p>
          <a:p>
            <a:pPr>
              <a:buFontTx/>
              <a:buChar char="•"/>
            </a:pPr>
            <a:r>
              <a:rPr lang="en-CA" sz="2000" dirty="0"/>
              <a:t>The ability to map a given activity to back to the responsible party</a:t>
            </a:r>
          </a:p>
          <a:p>
            <a:pPr>
              <a:buNone/>
            </a:pPr>
            <a:r>
              <a:rPr lang="en-CA" sz="2000" b="1" dirty="0" smtClean="0"/>
              <a:t>Nonrepudiation</a:t>
            </a:r>
            <a:endParaRPr lang="en-CA" sz="2000" b="1" dirty="0"/>
          </a:p>
          <a:p>
            <a:pPr>
              <a:buFontTx/>
              <a:buChar char="•"/>
            </a:pPr>
            <a:r>
              <a:rPr lang="en-CA" sz="2000" dirty="0"/>
              <a:t>A security service by which evidence is maintained so that an individual cannot deny having performed an action.</a:t>
            </a:r>
          </a:p>
          <a:p>
            <a:pPr>
              <a:buFontTx/>
              <a:buChar char="•"/>
            </a:pPr>
            <a:r>
              <a:rPr lang="en-CA" sz="2000" dirty="0"/>
              <a:t>In communications, the sender and the recipient of data cannot deny having participated – </a:t>
            </a:r>
            <a:r>
              <a:rPr lang="en-CA" sz="2000" dirty="0" smtClean="0"/>
              <a:t>nonrepudiation </a:t>
            </a:r>
            <a:r>
              <a:rPr lang="en-CA" sz="2000" dirty="0"/>
              <a:t>of origin and </a:t>
            </a:r>
            <a:r>
              <a:rPr lang="en-CA" sz="2000" dirty="0" smtClean="0"/>
              <a:t>nonrepudiation </a:t>
            </a:r>
            <a:r>
              <a:rPr lang="en-CA" sz="2000" dirty="0"/>
              <a:t>of receipt</a:t>
            </a:r>
            <a:r>
              <a:rPr lang="en-CA" sz="2000" dirty="0" smtClean="0"/>
              <a:t>.</a:t>
            </a:r>
          </a:p>
          <a:p>
            <a:pPr>
              <a:buFontTx/>
              <a:buChar char="•"/>
            </a:pPr>
            <a:r>
              <a:rPr lang="en-CA" sz="2000" dirty="0" smtClean="0"/>
              <a:t>Enforced using digital certificates, session identifiers, access control mechanisms</a:t>
            </a:r>
            <a:endParaRPr lang="en-CA" sz="2000" dirty="0"/>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Identification, Authentication, Authorization and Auditting</a:t>
            </a:r>
            <a:endParaRPr lang="en-US" dirty="0"/>
          </a:p>
        </p:txBody>
      </p:sp>
      <p:sp>
        <p:nvSpPr>
          <p:cNvPr id="12" name="Content Placeholder 11"/>
          <p:cNvSpPr>
            <a:spLocks noGrp="1"/>
          </p:cNvSpPr>
          <p:nvPr>
            <p:ph idx="1"/>
          </p:nvPr>
        </p:nvSpPr>
        <p:spPr/>
        <p:txBody>
          <a:bodyPr/>
          <a:lstStyle/>
          <a:p>
            <a:r>
              <a:rPr lang="en-CA" sz="2000" dirty="0" smtClean="0"/>
              <a:t>Identification – who are you?</a:t>
            </a:r>
          </a:p>
          <a:p>
            <a:pPr lvl="1"/>
            <a:r>
              <a:rPr lang="en-CA" sz="1800" dirty="0" smtClean="0"/>
              <a:t>e.g. username, employee number or UID</a:t>
            </a:r>
          </a:p>
          <a:p>
            <a:pPr lvl="1"/>
            <a:r>
              <a:rPr lang="en-CA" sz="1800" dirty="0" smtClean="0"/>
              <a:t>uniquely identifies you as a user of the system</a:t>
            </a:r>
          </a:p>
          <a:p>
            <a:r>
              <a:rPr lang="en-CA" sz="2000" dirty="0" smtClean="0"/>
              <a:t>Authentication – prove it!</a:t>
            </a:r>
          </a:p>
          <a:p>
            <a:pPr lvl="1"/>
            <a:r>
              <a:rPr lang="en-CA" sz="1800" dirty="0" smtClean="0"/>
              <a:t>Type 1:  Something you know</a:t>
            </a:r>
          </a:p>
          <a:p>
            <a:pPr lvl="1"/>
            <a:r>
              <a:rPr lang="en-CA" sz="1800" dirty="0" smtClean="0"/>
              <a:t>Type 2:  Something you have</a:t>
            </a:r>
          </a:p>
          <a:p>
            <a:pPr lvl="1"/>
            <a:r>
              <a:rPr lang="en-CA" sz="1800" dirty="0" smtClean="0"/>
              <a:t>Type 3:  Something you are</a:t>
            </a:r>
          </a:p>
          <a:p>
            <a:r>
              <a:rPr lang="en-CA" sz="2000" dirty="0" smtClean="0"/>
              <a:t>Authorization – what are you allowed to do?</a:t>
            </a:r>
          </a:p>
          <a:p>
            <a:r>
              <a:rPr lang="en-CA" sz="2000" dirty="0" smtClean="0"/>
              <a:t>Auditing, or monitoring is programmatically making subjects responsible for their actions while authenticated, and for detecting unauthorized or abnormal activity</a:t>
            </a:r>
          </a:p>
          <a:p>
            <a:r>
              <a:rPr lang="en-CA" sz="2000" dirty="0" smtClean="0"/>
              <a:t>(Accounting – tracking resources used for billing)</a:t>
            </a:r>
            <a:endParaRPr lang="en-CA" sz="2000" dirty="0"/>
          </a:p>
        </p:txBody>
      </p:sp>
      <p:sp>
        <p:nvSpPr>
          <p:cNvPr id="13" name="Footer Placeholder 12"/>
          <p:cNvSpPr>
            <a:spLocks noGrp="1"/>
          </p:cNvSpPr>
          <p:nvPr>
            <p:ph type="ftr" sz="quarter" idx="12"/>
          </p:nvPr>
        </p:nvSpPr>
        <p:spPr/>
        <p:txBody>
          <a:bodyPr/>
          <a:lstStyle/>
          <a:p>
            <a:r>
              <a:rPr lang="en-US" smtClean="0"/>
              <a:t>L01 Information Security Management v6.0</a:t>
            </a:r>
            <a:endParaRPr lang="en-US"/>
          </a:p>
        </p:txBody>
      </p:sp>
      <p:sp>
        <p:nvSpPr>
          <p:cNvPr id="14" name="Slide Number Placeholder 13"/>
          <p:cNvSpPr>
            <a:spLocks noGrp="1"/>
          </p:cNvSpPr>
          <p:nvPr>
            <p:ph type="sldNum" sz="quarter" idx="11"/>
          </p:nvPr>
        </p:nvSpPr>
        <p:spPr/>
        <p:txBody>
          <a:bodyPr/>
          <a:lstStyle/>
          <a:p>
            <a:fld id="{1E652683-1DA0-4231-9FA8-9F4A36E614D8}"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Protection Mechanisms</a:t>
            </a:r>
            <a:endParaRPr lang="en-US" dirty="0"/>
          </a:p>
        </p:txBody>
      </p:sp>
      <p:sp>
        <p:nvSpPr>
          <p:cNvPr id="3" name="Content Placeholder 2"/>
          <p:cNvSpPr>
            <a:spLocks noGrp="1"/>
          </p:cNvSpPr>
          <p:nvPr>
            <p:ph idx="1"/>
          </p:nvPr>
        </p:nvSpPr>
        <p:spPr/>
        <p:txBody>
          <a:bodyPr/>
          <a:lstStyle/>
          <a:p>
            <a:r>
              <a:rPr lang="en-US" dirty="0" smtClean="0"/>
              <a:t>Having multiple security controls is called </a:t>
            </a:r>
            <a:r>
              <a:rPr lang="en-US" b="1" i="1" dirty="0" smtClean="0">
                <a:solidFill>
                  <a:srgbClr val="7030A0"/>
                </a:solidFill>
              </a:rPr>
              <a:t>layering</a:t>
            </a:r>
            <a:r>
              <a:rPr lang="en-US" dirty="0" smtClean="0"/>
              <a:t> or defense in depth</a:t>
            </a:r>
          </a:p>
          <a:p>
            <a:r>
              <a:rPr lang="en-US" b="1" i="1" dirty="0" smtClean="0">
                <a:solidFill>
                  <a:srgbClr val="7030A0"/>
                </a:solidFill>
              </a:rPr>
              <a:t>Abstraction</a:t>
            </a:r>
            <a:r>
              <a:rPr lang="en-US" dirty="0" smtClean="0"/>
              <a:t> simplifies security by grouping subjects and objects in to roles</a:t>
            </a:r>
          </a:p>
          <a:p>
            <a:r>
              <a:rPr lang="en-US" b="1" i="1" dirty="0" smtClean="0">
                <a:solidFill>
                  <a:srgbClr val="7030A0"/>
                </a:solidFill>
              </a:rPr>
              <a:t>Data hiding </a:t>
            </a:r>
            <a:r>
              <a:rPr lang="en-US" dirty="0" smtClean="0"/>
              <a:t>is used to prevent data from being seen or accessed</a:t>
            </a:r>
          </a:p>
          <a:p>
            <a:r>
              <a:rPr lang="en-US" b="1" i="1" dirty="0" smtClean="0">
                <a:solidFill>
                  <a:srgbClr val="7030A0"/>
                </a:solidFill>
              </a:rPr>
              <a:t>Encryption</a:t>
            </a:r>
            <a:r>
              <a:rPr lang="en-US" dirty="0" smtClean="0"/>
              <a:t> makes data unreadable except by authorized recipients or users</a:t>
            </a:r>
          </a:p>
          <a:p>
            <a:endParaRPr lang="en-US" dirty="0"/>
          </a:p>
        </p:txBody>
      </p:sp>
      <p:sp>
        <p:nvSpPr>
          <p:cNvPr id="4" name="Footer Placeholder 3"/>
          <p:cNvSpPr>
            <a:spLocks noGrp="1"/>
          </p:cNvSpPr>
          <p:nvPr>
            <p:ph type="ftr" sz="quarter" idx="12"/>
          </p:nvPr>
        </p:nvSpPr>
        <p:spPr>
          <a:xfrm>
            <a:off x="2743200" y="6400800"/>
            <a:ext cx="4114800" cy="381000"/>
          </a:xfrm>
        </p:spPr>
        <p:txBody>
          <a:bodyPr/>
          <a:lstStyle/>
          <a:p>
            <a:r>
              <a:rPr lang="en-US" smtClean="0"/>
              <a:t>L01 Information Security Management v6.0</a:t>
            </a:r>
            <a:endParaRPr lang="en-US" dirty="0"/>
          </a:p>
        </p:txBody>
      </p:sp>
      <p:sp>
        <p:nvSpPr>
          <p:cNvPr id="5" name="Slide Number Placeholder 4"/>
          <p:cNvSpPr>
            <a:spLocks noGrp="1"/>
          </p:cNvSpPr>
          <p:nvPr>
            <p:ph type="sldNum" sz="quarter" idx="11"/>
          </p:nvPr>
        </p:nvSpPr>
        <p:spPr/>
        <p:txBody>
          <a:bodyPr/>
          <a:lstStyle/>
          <a:p>
            <a:fld id="{1E652683-1DA0-4231-9FA8-9F4A36E614D8}"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Control / Management</a:t>
            </a:r>
            <a:endParaRPr lang="en-US" dirty="0"/>
          </a:p>
        </p:txBody>
      </p:sp>
      <p:sp>
        <p:nvSpPr>
          <p:cNvPr id="3" name="Content Placeholder 2"/>
          <p:cNvSpPr>
            <a:spLocks noGrp="1"/>
          </p:cNvSpPr>
          <p:nvPr>
            <p:ph idx="1"/>
          </p:nvPr>
        </p:nvSpPr>
        <p:spPr/>
        <p:txBody>
          <a:bodyPr/>
          <a:lstStyle/>
          <a:p>
            <a:r>
              <a:rPr lang="en-US" dirty="0" smtClean="0"/>
              <a:t>Changes are controlled</a:t>
            </a:r>
          </a:p>
          <a:p>
            <a:r>
              <a:rPr lang="en-US" dirty="0" smtClean="0"/>
              <a:t>Formalized testing is included</a:t>
            </a:r>
          </a:p>
          <a:p>
            <a:r>
              <a:rPr lang="en-US" dirty="0" smtClean="0"/>
              <a:t>Changes can be rolled back</a:t>
            </a:r>
          </a:p>
          <a:p>
            <a:r>
              <a:rPr lang="en-US" dirty="0" smtClean="0"/>
              <a:t>Users are informed</a:t>
            </a:r>
          </a:p>
          <a:p>
            <a:r>
              <a:rPr lang="en-US" dirty="0" smtClean="0"/>
              <a:t>Effects are </a:t>
            </a:r>
            <a:r>
              <a:rPr lang="en-US" dirty="0" err="1" smtClean="0"/>
              <a:t>analysed</a:t>
            </a:r>
            <a:endParaRPr lang="en-US" dirty="0" smtClean="0"/>
          </a:p>
          <a:p>
            <a:r>
              <a:rPr lang="en-US" dirty="0" smtClean="0"/>
              <a:t>Negative impacts are minimized</a:t>
            </a:r>
            <a:endParaRPr lang="en-US" dirty="0"/>
          </a:p>
        </p:txBody>
      </p:sp>
      <p:sp>
        <p:nvSpPr>
          <p:cNvPr id="4" name="Slide Number Placeholder 3"/>
          <p:cNvSpPr>
            <a:spLocks noGrp="1"/>
          </p:cNvSpPr>
          <p:nvPr>
            <p:ph type="sldNum" sz="quarter" idx="11"/>
          </p:nvPr>
        </p:nvSpPr>
        <p:spPr/>
        <p:txBody>
          <a:bodyPr/>
          <a:lstStyle/>
          <a:p>
            <a:fld id="{1E652683-1DA0-4231-9FA8-9F4A36E614D8}" type="slidenum">
              <a:rPr lang="en-US" smtClean="0"/>
              <a:pPr/>
              <a:t>13</a:t>
            </a:fld>
            <a:endParaRPr lang="en-US"/>
          </a:p>
        </p:txBody>
      </p:sp>
      <p:sp>
        <p:nvSpPr>
          <p:cNvPr id="5" name="Footer Placeholder 4"/>
          <p:cNvSpPr>
            <a:spLocks noGrp="1"/>
          </p:cNvSpPr>
          <p:nvPr>
            <p:ph type="ftr" sz="quarter" idx="12"/>
          </p:nvPr>
        </p:nvSpPr>
        <p:spPr/>
        <p:txBody>
          <a:bodyPr/>
          <a:lstStyle/>
          <a:p>
            <a:r>
              <a:rPr lang="en-US" smtClean="0"/>
              <a:t>L01 Information Security Management v6.0</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Classification Phases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800" dirty="0" smtClean="0"/>
              <a:t>Identify the custodian</a:t>
            </a:r>
          </a:p>
          <a:p>
            <a:pPr marL="514350" indent="-514350">
              <a:buFont typeface="+mj-lt"/>
              <a:buAutoNum type="arabicPeriod"/>
            </a:pPr>
            <a:r>
              <a:rPr lang="en-US" sz="2800" dirty="0" smtClean="0"/>
              <a:t>Specify evaluation criteria</a:t>
            </a:r>
          </a:p>
          <a:p>
            <a:pPr marL="514350" indent="-514350">
              <a:buFont typeface="+mj-lt"/>
              <a:buAutoNum type="arabicPeriod"/>
            </a:pPr>
            <a:r>
              <a:rPr lang="en-US" sz="2800" dirty="0" smtClean="0"/>
              <a:t>Classify and label</a:t>
            </a:r>
          </a:p>
          <a:p>
            <a:pPr marL="514350" indent="-514350">
              <a:buFont typeface="+mj-lt"/>
              <a:buAutoNum type="arabicPeriod"/>
            </a:pPr>
            <a:r>
              <a:rPr lang="en-US" sz="2800" dirty="0" smtClean="0"/>
              <a:t>Document exceptions</a:t>
            </a:r>
          </a:p>
          <a:p>
            <a:pPr marL="514350" indent="-514350">
              <a:buFont typeface="+mj-lt"/>
              <a:buAutoNum type="arabicPeriod"/>
            </a:pPr>
            <a:r>
              <a:rPr lang="en-US" sz="2800" dirty="0" smtClean="0"/>
              <a:t>Select security controls</a:t>
            </a:r>
          </a:p>
          <a:p>
            <a:pPr marL="514350" indent="-514350">
              <a:buFont typeface="+mj-lt"/>
              <a:buAutoNum type="arabicPeriod"/>
            </a:pPr>
            <a:r>
              <a:rPr lang="en-US" sz="2800" dirty="0" smtClean="0"/>
              <a:t>Procedures for declassifying and transferring custody</a:t>
            </a:r>
          </a:p>
          <a:p>
            <a:pPr marL="514350" indent="-514350">
              <a:buFont typeface="+mj-lt"/>
              <a:buAutoNum type="arabicPeriod"/>
            </a:pPr>
            <a:r>
              <a:rPr lang="en-US" sz="2800" dirty="0" smtClean="0"/>
              <a:t>Training and education</a:t>
            </a:r>
            <a:endParaRPr lang="en-US" sz="2800" dirty="0"/>
          </a:p>
        </p:txBody>
      </p:sp>
      <p:sp>
        <p:nvSpPr>
          <p:cNvPr id="4" name="Slide Number Placeholder 3"/>
          <p:cNvSpPr>
            <a:spLocks noGrp="1"/>
          </p:cNvSpPr>
          <p:nvPr>
            <p:ph type="sldNum" sz="quarter" idx="11"/>
          </p:nvPr>
        </p:nvSpPr>
        <p:spPr/>
        <p:txBody>
          <a:bodyPr/>
          <a:lstStyle/>
          <a:p>
            <a:fld id="{1E652683-1DA0-4231-9FA8-9F4A36E614D8}" type="slidenum">
              <a:rPr lang="en-US" smtClean="0"/>
              <a:pPr/>
              <a:t>14</a:t>
            </a:fld>
            <a:endParaRPr lang="en-US"/>
          </a:p>
        </p:txBody>
      </p:sp>
      <p:sp>
        <p:nvSpPr>
          <p:cNvPr id="5" name="Footer Placeholder 4"/>
          <p:cNvSpPr>
            <a:spLocks noGrp="1"/>
          </p:cNvSpPr>
          <p:nvPr>
            <p:ph type="ftr" sz="quarter" idx="12"/>
          </p:nvPr>
        </p:nvSpPr>
        <p:spPr/>
        <p:txBody>
          <a:bodyPr/>
          <a:lstStyle/>
          <a:p>
            <a:r>
              <a:rPr lang="en-US" smtClean="0"/>
              <a:t>L01 Information Security Management v6.0</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r>
              <a:rPr lang="en-CA" dirty="0"/>
              <a:t>Security Governance</a:t>
            </a:r>
          </a:p>
        </p:txBody>
      </p:sp>
      <p:sp>
        <p:nvSpPr>
          <p:cNvPr id="222211" name="Rectangle 3"/>
          <p:cNvSpPr>
            <a:spLocks noGrp="1" noChangeArrowheads="1"/>
          </p:cNvSpPr>
          <p:nvPr>
            <p:ph sz="half" idx="1"/>
          </p:nvPr>
        </p:nvSpPr>
        <p:spPr/>
        <p:txBody>
          <a:bodyPr/>
          <a:lstStyle/>
          <a:p>
            <a:pPr>
              <a:buNone/>
            </a:pPr>
            <a:r>
              <a:rPr lang="en-CA" sz="2000" dirty="0">
                <a:solidFill>
                  <a:schemeClr val="accent4"/>
                </a:solidFill>
              </a:rPr>
              <a:t>Information security governance </a:t>
            </a:r>
            <a:r>
              <a:rPr lang="en-CA" sz="2000" dirty="0" smtClean="0">
                <a:solidFill>
                  <a:schemeClr val="accent4"/>
                </a:solidFill>
              </a:rPr>
              <a:t>is the set of responsibilities and practices exercised by the board and executive management with the goal of </a:t>
            </a:r>
          </a:p>
          <a:p>
            <a:r>
              <a:rPr lang="en-CA" sz="2000" dirty="0" smtClean="0">
                <a:solidFill>
                  <a:schemeClr val="accent4"/>
                </a:solidFill>
              </a:rPr>
              <a:t>providing strategic direction,</a:t>
            </a:r>
          </a:p>
          <a:p>
            <a:r>
              <a:rPr lang="en-CA" sz="2000" dirty="0" smtClean="0">
                <a:solidFill>
                  <a:schemeClr val="accent4"/>
                </a:solidFill>
              </a:rPr>
              <a:t>ensuring that objectives are achieved,</a:t>
            </a:r>
          </a:p>
          <a:p>
            <a:r>
              <a:rPr lang="en-CA" sz="2000" dirty="0" smtClean="0">
                <a:solidFill>
                  <a:schemeClr val="accent4"/>
                </a:solidFill>
              </a:rPr>
              <a:t>ascertaining that risks are managed appropriately, and</a:t>
            </a:r>
          </a:p>
          <a:p>
            <a:r>
              <a:rPr lang="en-CA" sz="2000" dirty="0" smtClean="0">
                <a:solidFill>
                  <a:schemeClr val="accent4"/>
                </a:solidFill>
              </a:rPr>
              <a:t>verifying that the enterprise’s resources are used responsibly</a:t>
            </a:r>
          </a:p>
        </p:txBody>
      </p:sp>
      <p:sp>
        <p:nvSpPr>
          <p:cNvPr id="6" name="Content Placeholder 5"/>
          <p:cNvSpPr>
            <a:spLocks noGrp="1"/>
          </p:cNvSpPr>
          <p:nvPr>
            <p:ph sz="half" idx="2"/>
          </p:nvPr>
        </p:nvSpPr>
        <p:spPr/>
        <p:txBody>
          <a:bodyPr/>
          <a:lstStyle/>
          <a:p>
            <a:pPr>
              <a:buNone/>
            </a:pPr>
            <a:r>
              <a:rPr lang="en-CA" sz="1600" dirty="0" smtClean="0"/>
              <a:t>IT Governance Institute recommendations</a:t>
            </a:r>
          </a:p>
          <a:p>
            <a:r>
              <a:rPr lang="en-CA" sz="1600" dirty="0" smtClean="0"/>
              <a:t>Board of directors become informed about IT security</a:t>
            </a:r>
          </a:p>
          <a:p>
            <a:r>
              <a:rPr lang="en-CA" sz="1600" dirty="0" smtClean="0"/>
              <a:t>Set direction to drive policy and strategy</a:t>
            </a:r>
          </a:p>
          <a:p>
            <a:r>
              <a:rPr lang="en-CA" sz="1600" dirty="0" smtClean="0"/>
              <a:t>Provide resources to security effort</a:t>
            </a:r>
          </a:p>
          <a:p>
            <a:r>
              <a:rPr lang="en-CA" sz="1600" dirty="0" smtClean="0"/>
              <a:t>Assign management responsibilities</a:t>
            </a:r>
          </a:p>
          <a:p>
            <a:r>
              <a:rPr lang="en-CA" sz="1600" dirty="0" smtClean="0"/>
              <a:t>Set priorities</a:t>
            </a:r>
          </a:p>
          <a:p>
            <a:r>
              <a:rPr lang="en-CA" sz="1600" dirty="0" smtClean="0"/>
              <a:t>Support required changes</a:t>
            </a:r>
          </a:p>
          <a:p>
            <a:r>
              <a:rPr lang="en-CA" sz="1600" dirty="0" smtClean="0"/>
              <a:t>Define cultural values related to risk assessment</a:t>
            </a:r>
          </a:p>
          <a:p>
            <a:r>
              <a:rPr lang="en-CA" sz="1600" dirty="0" smtClean="0"/>
              <a:t>Obtain assurance from auditors</a:t>
            </a:r>
          </a:p>
          <a:p>
            <a:r>
              <a:rPr lang="en-CA" sz="1600" dirty="0" smtClean="0"/>
              <a:t>Security investments are made measurable and reported on for effectiveness</a:t>
            </a:r>
          </a:p>
          <a:p>
            <a:endParaRPr lang="en-US" sz="1400" dirty="0"/>
          </a:p>
        </p:txBody>
      </p:sp>
      <p:sp>
        <p:nvSpPr>
          <p:cNvPr id="7" name="Footer Placeholder 6"/>
          <p:cNvSpPr>
            <a:spLocks noGrp="1"/>
          </p:cNvSpPr>
          <p:nvPr>
            <p:ph type="ftr" sz="quarter" idx="11"/>
          </p:nvPr>
        </p:nvSpPr>
        <p:spPr/>
        <p:txBody>
          <a:bodyPr/>
          <a:lstStyle/>
          <a:p>
            <a:r>
              <a:rPr lang="en-US" smtClean="0"/>
              <a:t>L01 Information Security Management v6.0</a:t>
            </a:r>
            <a:endParaRPr lang="en-US" dirty="0"/>
          </a:p>
        </p:txBody>
      </p:sp>
      <p:sp>
        <p:nvSpPr>
          <p:cNvPr id="8" name="Slide Number Placeholder 7"/>
          <p:cNvSpPr>
            <a:spLocks noGrp="1"/>
          </p:cNvSpPr>
          <p:nvPr>
            <p:ph type="sldNum" sz="quarter" idx="12"/>
          </p:nvPr>
        </p:nvSpPr>
        <p:spPr/>
        <p:txBody>
          <a:bodyPr/>
          <a:lstStyle/>
          <a:p>
            <a:fld id="{F3BB694F-286E-4A65-92D2-B13F06A71EF5}"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CA" sz="4000" dirty="0" smtClean="0"/>
              <a:t>Policies , Standards, Procedures, Baselines, and Guidelines</a:t>
            </a:r>
            <a:endParaRPr lang="en-CA" sz="4000" dirty="0"/>
          </a:p>
        </p:txBody>
      </p:sp>
      <p:sp>
        <p:nvSpPr>
          <p:cNvPr id="10" name="Content Placeholder 9"/>
          <p:cNvSpPr>
            <a:spLocks noGrp="1"/>
          </p:cNvSpPr>
          <p:nvPr>
            <p:ph idx="1"/>
          </p:nvPr>
        </p:nvSpPr>
        <p:spPr/>
        <p:txBody>
          <a:bodyPr/>
          <a:lstStyle/>
          <a:p>
            <a:endParaRPr lang="en-US"/>
          </a:p>
        </p:txBody>
      </p:sp>
      <p:graphicFrame>
        <p:nvGraphicFramePr>
          <p:cNvPr id="13" name="Diagram 12"/>
          <p:cNvGraphicFramePr/>
          <p:nvPr/>
        </p:nvGraphicFramePr>
        <p:xfrm>
          <a:off x="0" y="1857364"/>
          <a:ext cx="8958348" cy="4286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3032" name="Text Box 40"/>
          <p:cNvSpPr txBox="1">
            <a:spLocks noChangeArrowheads="1"/>
          </p:cNvSpPr>
          <p:nvPr/>
        </p:nvSpPr>
        <p:spPr bwMode="auto">
          <a:xfrm>
            <a:off x="6948488" y="1928802"/>
            <a:ext cx="2195512" cy="457200"/>
          </a:xfrm>
          <a:prstGeom prst="rect">
            <a:avLst/>
          </a:prstGeom>
          <a:noFill/>
          <a:ln w="9525" algn="ctr">
            <a:noFill/>
            <a:miter lim="800000"/>
            <a:headEnd/>
            <a:tailEnd/>
          </a:ln>
          <a:effectLst/>
        </p:spPr>
        <p:txBody>
          <a:bodyPr>
            <a:spAutoFit/>
          </a:bodyPr>
          <a:lstStyle/>
          <a:p>
            <a:pPr algn="r"/>
            <a:r>
              <a:rPr lang="en-CA" sz="1200" i="1" dirty="0"/>
              <a:t>Official ISC2 Guide to the CISSP CBK, 2007 pg 9</a:t>
            </a:r>
            <a:endParaRPr lang="en-CA" sz="1200" dirty="0"/>
          </a:p>
        </p:txBody>
      </p:sp>
      <p:sp>
        <p:nvSpPr>
          <p:cNvPr id="213033" name="Text Box 41"/>
          <p:cNvSpPr txBox="1">
            <a:spLocks noChangeArrowheads="1"/>
          </p:cNvSpPr>
          <p:nvPr/>
        </p:nvSpPr>
        <p:spPr bwMode="auto">
          <a:xfrm>
            <a:off x="5572132" y="3143248"/>
            <a:ext cx="1873250" cy="457200"/>
          </a:xfrm>
          <a:prstGeom prst="rect">
            <a:avLst/>
          </a:prstGeom>
          <a:noFill/>
          <a:ln w="9525" algn="ctr">
            <a:noFill/>
            <a:miter lim="800000"/>
            <a:headEnd/>
            <a:tailEnd/>
          </a:ln>
          <a:effectLst/>
        </p:spPr>
        <p:txBody>
          <a:bodyPr>
            <a:spAutoFit/>
          </a:bodyPr>
          <a:lstStyle/>
          <a:p>
            <a:pPr algn="ctr"/>
            <a:r>
              <a:rPr lang="en-CA" sz="1200" dirty="0"/>
              <a:t>Management’s Security Statement</a:t>
            </a:r>
          </a:p>
        </p:txBody>
      </p:sp>
      <p:sp>
        <p:nvSpPr>
          <p:cNvPr id="213034" name="Text Box 42"/>
          <p:cNvSpPr txBox="1">
            <a:spLocks noChangeArrowheads="1"/>
          </p:cNvSpPr>
          <p:nvPr/>
        </p:nvSpPr>
        <p:spPr bwMode="auto">
          <a:xfrm>
            <a:off x="5572132" y="4214818"/>
            <a:ext cx="1873250" cy="457200"/>
          </a:xfrm>
          <a:prstGeom prst="rect">
            <a:avLst/>
          </a:prstGeom>
          <a:noFill/>
          <a:ln w="9525" algn="ctr">
            <a:noFill/>
            <a:miter lim="800000"/>
            <a:headEnd/>
            <a:tailEnd/>
          </a:ln>
          <a:effectLst/>
        </p:spPr>
        <p:txBody>
          <a:bodyPr>
            <a:spAutoFit/>
          </a:bodyPr>
          <a:lstStyle/>
          <a:p>
            <a:pPr algn="ctr"/>
            <a:r>
              <a:rPr lang="en-CA" sz="1200" dirty="0"/>
              <a:t>Management’s Security Directives</a:t>
            </a:r>
          </a:p>
        </p:txBody>
      </p:sp>
      <p:sp>
        <p:nvSpPr>
          <p:cNvPr id="11" name="Footer Placeholder 10"/>
          <p:cNvSpPr>
            <a:spLocks noGrp="1"/>
          </p:cNvSpPr>
          <p:nvPr>
            <p:ph type="ftr" sz="quarter" idx="12"/>
          </p:nvPr>
        </p:nvSpPr>
        <p:spPr/>
        <p:txBody>
          <a:bodyPr/>
          <a:lstStyle/>
          <a:p>
            <a:r>
              <a:rPr lang="en-US" smtClean="0"/>
              <a:t>L01 Information Security Management v6.0</a:t>
            </a:r>
            <a:endParaRPr lang="en-US"/>
          </a:p>
        </p:txBody>
      </p:sp>
      <p:sp>
        <p:nvSpPr>
          <p:cNvPr id="14" name="Slide Number Placeholder 13"/>
          <p:cNvSpPr>
            <a:spLocks noGrp="1"/>
          </p:cNvSpPr>
          <p:nvPr>
            <p:ph type="sldNum" sz="quarter" idx="11"/>
          </p:nvPr>
        </p:nvSpPr>
        <p:spPr/>
        <p:txBody>
          <a:bodyPr/>
          <a:lstStyle/>
          <a:p>
            <a:fld id="{1E652683-1DA0-4231-9FA8-9F4A36E614D8}"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r>
              <a:rPr lang="en-CA"/>
              <a:t>Security Policies</a:t>
            </a:r>
            <a:br>
              <a:rPr lang="en-CA"/>
            </a:br>
            <a:r>
              <a:rPr lang="en-CA"/>
              <a:t>Best Practises</a:t>
            </a:r>
          </a:p>
        </p:txBody>
      </p:sp>
      <p:sp>
        <p:nvSpPr>
          <p:cNvPr id="215043" name="Rectangle 3"/>
          <p:cNvSpPr>
            <a:spLocks noGrp="1" noChangeArrowheads="1"/>
          </p:cNvSpPr>
          <p:nvPr>
            <p:ph idx="1"/>
          </p:nvPr>
        </p:nvSpPr>
        <p:spPr/>
        <p:txBody>
          <a:bodyPr/>
          <a:lstStyle/>
          <a:p>
            <a:pPr>
              <a:lnSpc>
                <a:spcPct val="90000"/>
              </a:lnSpc>
              <a:buFontTx/>
              <a:buChar char="•"/>
            </a:pPr>
            <a:r>
              <a:rPr lang="en-CA" sz="2000" dirty="0" smtClean="0"/>
              <a:t>Define </a:t>
            </a:r>
            <a:r>
              <a:rPr lang="en-CA" sz="2000" dirty="0"/>
              <a:t>clearly the process for initiating, creating, reviewing, recommending, approving and distributing </a:t>
            </a:r>
            <a:r>
              <a:rPr lang="en-CA" sz="2000" dirty="0" smtClean="0"/>
              <a:t>policies.</a:t>
            </a:r>
          </a:p>
          <a:p>
            <a:pPr>
              <a:lnSpc>
                <a:spcPct val="90000"/>
              </a:lnSpc>
              <a:buFontTx/>
              <a:buChar char="•"/>
            </a:pPr>
            <a:r>
              <a:rPr lang="en-CA" sz="2000" dirty="0" smtClean="0"/>
              <a:t>Write </a:t>
            </a:r>
            <a:r>
              <a:rPr lang="en-CA" sz="2000" dirty="0"/>
              <a:t>policies that will survive at least 2 to 3 years.</a:t>
            </a:r>
          </a:p>
          <a:p>
            <a:pPr>
              <a:lnSpc>
                <a:spcPct val="90000"/>
              </a:lnSpc>
              <a:buFontTx/>
              <a:buChar char="•"/>
            </a:pPr>
            <a:r>
              <a:rPr lang="en-CA" sz="2000" dirty="0"/>
              <a:t>Use directive wording </a:t>
            </a:r>
            <a:r>
              <a:rPr lang="en-CA" sz="2000" i="1" dirty="0"/>
              <a:t>can, will, shall, must </a:t>
            </a:r>
            <a:r>
              <a:rPr lang="en-CA" sz="2000" dirty="0"/>
              <a:t>instead of</a:t>
            </a:r>
            <a:r>
              <a:rPr lang="en-CA" sz="2000" i="1" dirty="0"/>
              <a:t> should, could, may.</a:t>
            </a:r>
          </a:p>
          <a:p>
            <a:pPr>
              <a:lnSpc>
                <a:spcPct val="90000"/>
              </a:lnSpc>
              <a:buFontTx/>
              <a:buChar char="•"/>
            </a:pPr>
            <a:r>
              <a:rPr lang="en-CA" sz="2000" dirty="0"/>
              <a:t>Avoid technical implementation details, and technical jargon.</a:t>
            </a:r>
          </a:p>
          <a:p>
            <a:pPr>
              <a:lnSpc>
                <a:spcPct val="90000"/>
              </a:lnSpc>
              <a:buFontTx/>
              <a:buChar char="•"/>
            </a:pPr>
            <a:r>
              <a:rPr lang="en-CA" sz="2000" dirty="0"/>
              <a:t>Keep policies brief, concise.</a:t>
            </a:r>
          </a:p>
          <a:p>
            <a:pPr>
              <a:lnSpc>
                <a:spcPct val="90000"/>
              </a:lnSpc>
              <a:buFontTx/>
              <a:buChar char="•"/>
            </a:pPr>
            <a:r>
              <a:rPr lang="en-CA" sz="2000" dirty="0"/>
              <a:t>Provide link to supporting documents.</a:t>
            </a:r>
          </a:p>
          <a:p>
            <a:pPr>
              <a:lnSpc>
                <a:spcPct val="90000"/>
              </a:lnSpc>
              <a:buFontTx/>
              <a:buChar char="•"/>
            </a:pPr>
            <a:r>
              <a:rPr lang="en-CA" sz="2000" dirty="0" smtClean="0"/>
              <a:t>Annually review </a:t>
            </a:r>
            <a:r>
              <a:rPr lang="en-CA" sz="2000" dirty="0"/>
              <a:t>and update policies.</a:t>
            </a:r>
          </a:p>
          <a:p>
            <a:pPr>
              <a:lnSpc>
                <a:spcPct val="90000"/>
              </a:lnSpc>
              <a:buFontTx/>
              <a:buChar char="•"/>
            </a:pPr>
            <a:r>
              <a:rPr lang="en-CA" sz="2000" dirty="0"/>
              <a:t>Sanctions for non-compliance.  Examples:  “Disciplinary action up to and including termination” or “Legal prosecution for serious offenders</a:t>
            </a:r>
            <a:r>
              <a:rPr lang="en-CA" sz="2000" dirty="0" smtClean="0"/>
              <a:t>”.</a:t>
            </a:r>
          </a:p>
          <a:p>
            <a:pPr>
              <a:lnSpc>
                <a:spcPct val="90000"/>
              </a:lnSpc>
            </a:pPr>
            <a:r>
              <a:rPr lang="en-CA" sz="2000" dirty="0" smtClean="0"/>
              <a:t>Senior management must endorse the policy.  This will aid acceptance of the policy.</a:t>
            </a:r>
          </a:p>
          <a:p>
            <a:pPr>
              <a:lnSpc>
                <a:spcPct val="90000"/>
              </a:lnSpc>
              <a:buFontTx/>
              <a:buChar char="•"/>
            </a:pPr>
            <a:endParaRPr lang="en-CA" sz="2000" dirty="0"/>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CA"/>
              <a:t>Standards</a:t>
            </a:r>
          </a:p>
        </p:txBody>
      </p:sp>
      <p:sp>
        <p:nvSpPr>
          <p:cNvPr id="216067" name="Rectangle 3"/>
          <p:cNvSpPr>
            <a:spLocks noGrp="1" noChangeArrowheads="1"/>
          </p:cNvSpPr>
          <p:nvPr>
            <p:ph idx="1"/>
          </p:nvPr>
        </p:nvSpPr>
        <p:spPr/>
        <p:txBody>
          <a:bodyPr/>
          <a:lstStyle/>
          <a:p>
            <a:pPr>
              <a:lnSpc>
                <a:spcPct val="90000"/>
              </a:lnSpc>
              <a:buFontTx/>
              <a:buChar char="•"/>
            </a:pPr>
            <a:r>
              <a:rPr lang="en-CA" sz="2000" dirty="0"/>
              <a:t>Hardware and software mechanisms selected to control risk to the organizations assets</a:t>
            </a:r>
          </a:p>
          <a:p>
            <a:pPr>
              <a:lnSpc>
                <a:spcPct val="90000"/>
              </a:lnSpc>
              <a:buFontTx/>
              <a:buChar char="•"/>
            </a:pPr>
            <a:r>
              <a:rPr lang="en-CA" sz="2000" dirty="0"/>
              <a:t>Standards provide consistency in implementation and allow systems components to communicate (through accepted protocols)</a:t>
            </a:r>
          </a:p>
          <a:p>
            <a:pPr>
              <a:lnSpc>
                <a:spcPct val="90000"/>
              </a:lnSpc>
              <a:buFontTx/>
              <a:buChar char="•"/>
            </a:pPr>
            <a:r>
              <a:rPr lang="en-CA" sz="2000" dirty="0"/>
              <a:t>Are driven by policy, for example:</a:t>
            </a:r>
          </a:p>
          <a:p>
            <a:pPr lvl="1">
              <a:lnSpc>
                <a:spcPct val="90000"/>
              </a:lnSpc>
            </a:pPr>
            <a:r>
              <a:rPr lang="en-CA" sz="1800" dirty="0"/>
              <a:t>Policy: access to company intranet must be limited to employees working on site.  Users connecting remotely must be subject to identification and authentication and communications between remote location and the intranet must be confidential.</a:t>
            </a:r>
          </a:p>
          <a:p>
            <a:pPr lvl="1">
              <a:lnSpc>
                <a:spcPct val="90000"/>
              </a:lnSpc>
            </a:pPr>
            <a:r>
              <a:rPr lang="en-CA" sz="1800" dirty="0"/>
              <a:t>Standard:  all outside access requires a login ID, an RSA token and a password.  All communications with intranet must be encrypted.</a:t>
            </a:r>
          </a:p>
          <a:p>
            <a:pPr>
              <a:lnSpc>
                <a:spcPct val="90000"/>
              </a:lnSpc>
              <a:buFontTx/>
              <a:buChar char="•"/>
            </a:pPr>
            <a:r>
              <a:rPr lang="en-CA" sz="2000" dirty="0"/>
              <a:t>May refer to guidelines by standards organizations</a:t>
            </a:r>
          </a:p>
          <a:p>
            <a:pPr lvl="1">
              <a:lnSpc>
                <a:spcPct val="90000"/>
              </a:lnSpc>
            </a:pPr>
            <a:r>
              <a:rPr lang="en-CA" sz="1800" dirty="0"/>
              <a:t>National Institute of Standards and Technology (NIST)</a:t>
            </a:r>
          </a:p>
          <a:p>
            <a:pPr lvl="1">
              <a:lnSpc>
                <a:spcPct val="90000"/>
              </a:lnSpc>
            </a:pPr>
            <a:r>
              <a:rPr lang="en-CA" sz="1800" dirty="0"/>
              <a:t>International Organization for Standardization (ISO)</a:t>
            </a:r>
          </a:p>
          <a:p>
            <a:pPr lvl="1">
              <a:lnSpc>
                <a:spcPct val="90000"/>
              </a:lnSpc>
            </a:pPr>
            <a:endParaRPr lang="en-CA" sz="1800" dirty="0"/>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r>
              <a:rPr lang="en-CA"/>
              <a:t>Procedures</a:t>
            </a:r>
          </a:p>
        </p:txBody>
      </p:sp>
      <p:sp>
        <p:nvSpPr>
          <p:cNvPr id="219139" name="Rectangle 3"/>
          <p:cNvSpPr>
            <a:spLocks noGrp="1" noChangeArrowheads="1"/>
          </p:cNvSpPr>
          <p:nvPr>
            <p:ph idx="1"/>
          </p:nvPr>
        </p:nvSpPr>
        <p:spPr/>
        <p:txBody>
          <a:bodyPr/>
          <a:lstStyle/>
          <a:p>
            <a:pPr>
              <a:buFontTx/>
              <a:buChar char="•"/>
            </a:pPr>
            <a:r>
              <a:rPr lang="en-CA" sz="2000" dirty="0"/>
              <a:t>Step-by-step instructions for implementation of policies, standards, guidelines, and baselines.</a:t>
            </a:r>
          </a:p>
          <a:p>
            <a:pPr>
              <a:buFontTx/>
              <a:buChar char="•"/>
            </a:pPr>
            <a:r>
              <a:rPr lang="en-CA" sz="2000" dirty="0"/>
              <a:t>How the security policy will be implemented.</a:t>
            </a:r>
          </a:p>
          <a:p>
            <a:pPr>
              <a:buFontTx/>
              <a:buChar char="•"/>
            </a:pPr>
            <a:r>
              <a:rPr lang="en-CA" sz="2000" dirty="0"/>
              <a:t>Who will do what work</a:t>
            </a:r>
            <a:r>
              <a:rPr lang="en-CA" sz="2000" dirty="0" smtClean="0"/>
              <a:t>.</a:t>
            </a:r>
          </a:p>
          <a:p>
            <a:pPr>
              <a:buNone/>
            </a:pPr>
            <a:r>
              <a:rPr lang="en-CA" sz="2000" b="1" dirty="0" smtClean="0"/>
              <a:t>Due Care</a:t>
            </a:r>
            <a:endParaRPr lang="en-CA" sz="2000" b="1" dirty="0"/>
          </a:p>
          <a:p>
            <a:pPr>
              <a:buFontTx/>
              <a:buChar char="•"/>
            </a:pPr>
            <a:r>
              <a:rPr lang="en-CA" sz="2000" dirty="0" smtClean="0"/>
              <a:t>Developing and implementing security policies, procedures, and standards.  Shows the company has taken responsibility.</a:t>
            </a:r>
          </a:p>
          <a:p>
            <a:pPr>
              <a:buNone/>
            </a:pPr>
            <a:r>
              <a:rPr lang="en-CA" sz="2000" b="1" dirty="0" smtClean="0"/>
              <a:t>Due Diligence</a:t>
            </a:r>
          </a:p>
          <a:p>
            <a:r>
              <a:rPr lang="en-CA" sz="2000" dirty="0" smtClean="0"/>
              <a:t>The act of investigating and understanding the risks that the company faces</a:t>
            </a:r>
          </a:p>
          <a:p>
            <a:r>
              <a:rPr lang="en-CA" sz="2000" dirty="0" smtClean="0"/>
              <a:t>Practising the activities that </a:t>
            </a:r>
            <a:r>
              <a:rPr lang="en-CA" sz="2000" dirty="0" smtClean="0">
                <a:solidFill>
                  <a:schemeClr val="tx1"/>
                </a:solidFill>
              </a:rPr>
              <a:t>maintain the due care effort</a:t>
            </a:r>
            <a:r>
              <a:rPr lang="en-CA" sz="2000" dirty="0" smtClean="0"/>
              <a:t>.</a:t>
            </a:r>
          </a:p>
          <a:p>
            <a:pPr>
              <a:buNone/>
            </a:pPr>
            <a:endParaRPr lang="en-CA" sz="2000" dirty="0"/>
          </a:p>
        </p:txBody>
      </p:sp>
      <p:pic>
        <p:nvPicPr>
          <p:cNvPr id="219140" name="Picture 4" descr="MCj04325260000[1]"/>
          <p:cNvPicPr>
            <a:picLocks noChangeAspect="1" noChangeArrowheads="1"/>
          </p:cNvPicPr>
          <p:nvPr/>
        </p:nvPicPr>
        <p:blipFill>
          <a:blip r:embed="rId3" cstate="print"/>
          <a:srcRect/>
          <a:stretch>
            <a:fillRect/>
          </a:stretch>
        </p:blipFill>
        <p:spPr bwMode="auto">
          <a:xfrm>
            <a:off x="-36513" y="3643318"/>
            <a:ext cx="571501" cy="571500"/>
          </a:xfrm>
          <a:prstGeom prst="rect">
            <a:avLst/>
          </a:prstGeom>
          <a:noFill/>
        </p:spPr>
      </p:pic>
      <p:pic>
        <p:nvPicPr>
          <p:cNvPr id="219141" name="Picture 5" descr="MCj04325260000[1]"/>
          <p:cNvPicPr>
            <a:picLocks noChangeAspect="1" noChangeArrowheads="1"/>
          </p:cNvPicPr>
          <p:nvPr/>
        </p:nvPicPr>
        <p:blipFill>
          <a:blip r:embed="rId3" cstate="print"/>
          <a:srcRect/>
          <a:stretch>
            <a:fillRect/>
          </a:stretch>
        </p:blipFill>
        <p:spPr bwMode="auto">
          <a:xfrm>
            <a:off x="0" y="5000636"/>
            <a:ext cx="571501" cy="571500"/>
          </a:xfrm>
          <a:prstGeom prst="rect">
            <a:avLst/>
          </a:prstGeom>
          <a:noFill/>
        </p:spPr>
      </p:pic>
      <p:sp>
        <p:nvSpPr>
          <p:cNvPr id="8" name="Footer Placeholder 7"/>
          <p:cNvSpPr>
            <a:spLocks noGrp="1"/>
          </p:cNvSpPr>
          <p:nvPr>
            <p:ph type="ftr" sz="quarter" idx="12"/>
          </p:nvPr>
        </p:nvSpPr>
        <p:spPr/>
        <p:txBody>
          <a:bodyPr/>
          <a:lstStyle/>
          <a:p>
            <a:r>
              <a:rPr lang="en-US" smtClean="0"/>
              <a:t>L01 Information Security Management v6.0</a:t>
            </a:r>
            <a:endParaRPr lang="en-US" dirty="0"/>
          </a:p>
        </p:txBody>
      </p:sp>
      <p:sp>
        <p:nvSpPr>
          <p:cNvPr id="9" name="Slide Number Placeholder 8"/>
          <p:cNvSpPr>
            <a:spLocks noGrp="1"/>
          </p:cNvSpPr>
          <p:nvPr>
            <p:ph type="sldNum" sz="quarter" idx="11"/>
          </p:nvPr>
        </p:nvSpPr>
        <p:spPr/>
        <p:txBody>
          <a:bodyPr/>
          <a:lstStyle/>
          <a:p>
            <a:fld id="{1E652683-1DA0-4231-9FA8-9F4A36E614D8}"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CA"/>
              <a:t>Outline</a:t>
            </a:r>
          </a:p>
        </p:txBody>
      </p:sp>
      <p:sp>
        <p:nvSpPr>
          <p:cNvPr id="175107" name="Rectangle 3"/>
          <p:cNvSpPr>
            <a:spLocks noGrp="1" noChangeArrowheads="1"/>
          </p:cNvSpPr>
          <p:nvPr>
            <p:ph idx="1"/>
          </p:nvPr>
        </p:nvSpPr>
        <p:spPr/>
        <p:txBody>
          <a:bodyPr/>
          <a:lstStyle/>
          <a:p>
            <a:pPr>
              <a:buFontTx/>
              <a:buChar char="•"/>
            </a:pPr>
            <a:r>
              <a:rPr lang="en-CA" sz="2400" dirty="0"/>
              <a:t>CIA and other important security terminology</a:t>
            </a:r>
          </a:p>
          <a:p>
            <a:pPr>
              <a:buFontTx/>
              <a:buChar char="•"/>
            </a:pPr>
            <a:r>
              <a:rPr lang="en-CA" sz="2400" dirty="0"/>
              <a:t>Policies, procedures, standards, guidelines, baselines</a:t>
            </a:r>
          </a:p>
          <a:p>
            <a:pPr>
              <a:buFontTx/>
              <a:buChar char="•"/>
            </a:pPr>
            <a:r>
              <a:rPr lang="en-CA" sz="2400" dirty="0"/>
              <a:t>Organizational Behaviour, security roles</a:t>
            </a:r>
          </a:p>
          <a:p>
            <a:pPr>
              <a:buFontTx/>
              <a:buChar char="•"/>
            </a:pPr>
            <a:r>
              <a:rPr lang="en-CA" sz="2400" dirty="0"/>
              <a:t>Personnel security</a:t>
            </a:r>
          </a:p>
          <a:p>
            <a:pPr>
              <a:buFontTx/>
              <a:buChar char="•"/>
            </a:pPr>
            <a:r>
              <a:rPr lang="en-CA" sz="2400" dirty="0"/>
              <a:t>Risk Management</a:t>
            </a:r>
          </a:p>
          <a:p>
            <a:pPr>
              <a:buFontTx/>
              <a:buChar char="•"/>
            </a:pPr>
            <a:r>
              <a:rPr lang="en-CA" sz="2400" dirty="0"/>
              <a:t>Responsibilities of the Info Sec Officer</a:t>
            </a:r>
          </a:p>
          <a:p>
            <a:pPr>
              <a:buNone/>
            </a:pPr>
            <a:endParaRPr lang="en-CA" sz="2400" dirty="0"/>
          </a:p>
        </p:txBody>
      </p:sp>
      <p:sp>
        <p:nvSpPr>
          <p:cNvPr id="4" name="Footer Placeholder 3"/>
          <p:cNvSpPr>
            <a:spLocks noGrp="1"/>
          </p:cNvSpPr>
          <p:nvPr>
            <p:ph type="ftr" sz="quarter" idx="12"/>
          </p:nvPr>
        </p:nvSpPr>
        <p:spPr>
          <a:xfrm>
            <a:off x="2743200" y="6400800"/>
            <a:ext cx="4114800" cy="381000"/>
          </a:xfrm>
        </p:spPr>
        <p:txBody>
          <a:bodyPr/>
          <a:lstStyle/>
          <a:p>
            <a:r>
              <a:rPr lang="en-US" smtClean="0"/>
              <a:t>L01 Information Security Management v6.0</a:t>
            </a:r>
            <a:endParaRPr lang="en-US" dirty="0"/>
          </a:p>
        </p:txBody>
      </p:sp>
      <p:sp>
        <p:nvSpPr>
          <p:cNvPr id="6" name="Slide Number Placeholder 5"/>
          <p:cNvSpPr>
            <a:spLocks noGrp="1"/>
          </p:cNvSpPr>
          <p:nvPr>
            <p:ph type="sldNum" sz="quarter" idx="11"/>
          </p:nvPr>
        </p:nvSpPr>
        <p:spPr/>
        <p:txBody>
          <a:bodyPr/>
          <a:lstStyle/>
          <a:p>
            <a:fld id="{1E652683-1DA0-4231-9FA8-9F4A36E614D8}"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CA"/>
              <a:t>Baselines</a:t>
            </a:r>
          </a:p>
        </p:txBody>
      </p:sp>
      <p:sp>
        <p:nvSpPr>
          <p:cNvPr id="220163" name="Rectangle 3"/>
          <p:cNvSpPr>
            <a:spLocks noGrp="1" noChangeArrowheads="1"/>
          </p:cNvSpPr>
          <p:nvPr>
            <p:ph idx="1"/>
          </p:nvPr>
        </p:nvSpPr>
        <p:spPr/>
        <p:txBody>
          <a:bodyPr/>
          <a:lstStyle/>
          <a:p>
            <a:r>
              <a:rPr lang="en-CA" sz="2000" dirty="0"/>
              <a:t>Baselines provide consistency across the organization by defining the minimum configuration required to meet security goals.</a:t>
            </a:r>
          </a:p>
          <a:p>
            <a:pPr>
              <a:buNone/>
            </a:pPr>
            <a:endParaRPr lang="en-CA" sz="2000" dirty="0" smtClean="0"/>
          </a:p>
          <a:p>
            <a:pPr>
              <a:buNone/>
            </a:pPr>
            <a:r>
              <a:rPr lang="en-CA" sz="2000" dirty="0" smtClean="0"/>
              <a:t>Baselines </a:t>
            </a:r>
            <a:r>
              <a:rPr lang="en-CA" sz="2000" dirty="0"/>
              <a:t>can be written for</a:t>
            </a:r>
          </a:p>
          <a:p>
            <a:pPr>
              <a:buFontTx/>
              <a:buChar char="•"/>
            </a:pPr>
            <a:r>
              <a:rPr lang="en-CA" sz="2000" dirty="0" smtClean="0"/>
              <a:t>Applications: software </a:t>
            </a:r>
            <a:r>
              <a:rPr lang="en-CA" sz="2000" dirty="0"/>
              <a:t>packages, </a:t>
            </a:r>
            <a:r>
              <a:rPr lang="en-CA" sz="2000" dirty="0" smtClean="0"/>
              <a:t>database servers...</a:t>
            </a:r>
            <a:endParaRPr lang="en-CA" sz="2000" dirty="0"/>
          </a:p>
          <a:p>
            <a:pPr>
              <a:buFontTx/>
              <a:buChar char="•"/>
            </a:pPr>
            <a:r>
              <a:rPr lang="en-CA" sz="2000" dirty="0" smtClean="0"/>
              <a:t>Platforms: Solaris</a:t>
            </a:r>
            <a:r>
              <a:rPr lang="en-CA" sz="2000" dirty="0"/>
              <a:t>, Linux, Windows </a:t>
            </a:r>
            <a:r>
              <a:rPr lang="en-CA" sz="2000" dirty="0" smtClean="0"/>
              <a:t>NT...</a:t>
            </a:r>
            <a:endParaRPr lang="en-CA" sz="2000" dirty="0"/>
          </a:p>
          <a:p>
            <a:pPr>
              <a:buFontTx/>
              <a:buChar char="•"/>
            </a:pPr>
            <a:r>
              <a:rPr lang="en-CA" sz="2000" dirty="0" smtClean="0"/>
              <a:t>Hardware: </a:t>
            </a:r>
            <a:r>
              <a:rPr lang="en-CA" sz="2000" dirty="0"/>
              <a:t>no </a:t>
            </a:r>
            <a:r>
              <a:rPr lang="en-CA" sz="2000" dirty="0" smtClean="0"/>
              <a:t>modems, configuring appliances...</a:t>
            </a:r>
            <a:endParaRPr lang="en-CA" sz="2000" dirty="0"/>
          </a:p>
          <a:p>
            <a:pPr>
              <a:buFontTx/>
              <a:buChar char="•"/>
            </a:pPr>
            <a:r>
              <a:rPr lang="en-CA" sz="2000" dirty="0" smtClean="0"/>
              <a:t>Networks: disable </a:t>
            </a:r>
            <a:r>
              <a:rPr lang="en-CA" sz="2000" dirty="0"/>
              <a:t>ftp </a:t>
            </a:r>
            <a:r>
              <a:rPr lang="en-CA" sz="2000" dirty="0" smtClean="0"/>
              <a:t>services, enable WAP detection...</a:t>
            </a:r>
            <a:endParaRPr lang="en-CA" sz="2000" dirty="0"/>
          </a:p>
          <a:p>
            <a:pPr>
              <a:buNone/>
            </a:pPr>
            <a:endParaRPr lang="en-CA" sz="2000" dirty="0" smtClean="0"/>
          </a:p>
          <a:p>
            <a:pPr>
              <a:buNone/>
            </a:pPr>
            <a:r>
              <a:rPr lang="en-CA" sz="2000" dirty="0" smtClean="0"/>
              <a:t>Baseline </a:t>
            </a:r>
            <a:r>
              <a:rPr lang="en-CA" sz="2000" dirty="0"/>
              <a:t>should contain a procedure for exceptions, including a requirement for business justification for the exception.</a:t>
            </a:r>
          </a:p>
          <a:p>
            <a:pPr>
              <a:buFontTx/>
              <a:buChar char="•"/>
            </a:pPr>
            <a:endParaRPr lang="en-CA" sz="2000" dirty="0"/>
          </a:p>
          <a:p>
            <a:endParaRPr lang="en-CA" sz="2000" dirty="0"/>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en-CA"/>
              <a:t>Guidelines</a:t>
            </a:r>
          </a:p>
        </p:txBody>
      </p:sp>
      <p:sp>
        <p:nvSpPr>
          <p:cNvPr id="221187" name="Rectangle 3"/>
          <p:cNvSpPr>
            <a:spLocks noGrp="1" noChangeArrowheads="1"/>
          </p:cNvSpPr>
          <p:nvPr>
            <p:ph idx="1"/>
          </p:nvPr>
        </p:nvSpPr>
        <p:spPr/>
        <p:txBody>
          <a:bodyPr/>
          <a:lstStyle/>
          <a:p>
            <a:r>
              <a:rPr lang="en-CA" sz="2000" dirty="0"/>
              <a:t>Guidelines are discretional or optional controls.</a:t>
            </a:r>
          </a:p>
          <a:p>
            <a:r>
              <a:rPr lang="en-CA" sz="2000" dirty="0"/>
              <a:t>Guidelines allow the system owner to judge if the security action is required.</a:t>
            </a:r>
          </a:p>
          <a:p>
            <a:pPr>
              <a:buFontTx/>
              <a:buChar char="•"/>
            </a:pPr>
            <a:endParaRPr lang="en-CA" sz="2000" dirty="0"/>
          </a:p>
          <a:p>
            <a:pPr>
              <a:buNone/>
            </a:pPr>
            <a:r>
              <a:rPr lang="en-CA" sz="2000" dirty="0"/>
              <a:t>Guidelines also refer to recommendations, best practises, and templates from external organizations, for example</a:t>
            </a:r>
          </a:p>
          <a:p>
            <a:pPr>
              <a:buFontTx/>
              <a:buChar char="•"/>
            </a:pPr>
            <a:r>
              <a:rPr lang="en-CA" sz="2000" dirty="0"/>
              <a:t>Control Objectives for Information and related Technology (COBIT)</a:t>
            </a:r>
          </a:p>
          <a:p>
            <a:pPr>
              <a:buFontTx/>
              <a:buChar char="•"/>
            </a:pPr>
            <a:r>
              <a:rPr lang="en-CA" sz="2000" dirty="0"/>
              <a:t>Capability Maturity Model (CMM)</a:t>
            </a:r>
          </a:p>
          <a:p>
            <a:pPr>
              <a:buFontTx/>
              <a:buChar char="•"/>
            </a:pPr>
            <a:r>
              <a:rPr lang="en-CA" sz="2000" dirty="0"/>
              <a:t>ISO 17799 and British Standard 7799, code of practise for information security management</a:t>
            </a:r>
          </a:p>
          <a:p>
            <a:pPr>
              <a:buFontTx/>
              <a:buChar char="•"/>
            </a:pPr>
            <a:r>
              <a:rPr lang="en-CA" sz="2000" dirty="0"/>
              <a:t>National Institute of Standards and Technology (NIST)</a:t>
            </a:r>
          </a:p>
          <a:p>
            <a:pPr>
              <a:buFontTx/>
              <a:buChar char="•"/>
            </a:pPr>
            <a:r>
              <a:rPr lang="en-CA" sz="2000" dirty="0"/>
              <a:t>National Security Agency (NSA)</a:t>
            </a:r>
          </a:p>
          <a:p>
            <a:pPr>
              <a:buFontTx/>
              <a:buChar char="•"/>
            </a:pPr>
            <a:endParaRPr lang="en-CA" sz="2000" dirty="0"/>
          </a:p>
          <a:p>
            <a:endParaRPr lang="en-CA" sz="2000" dirty="0"/>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CA"/>
              <a:t>Policy Analogy</a:t>
            </a:r>
          </a:p>
        </p:txBody>
      </p:sp>
      <p:sp>
        <p:nvSpPr>
          <p:cNvPr id="237571" name="Rectangle 3"/>
          <p:cNvSpPr>
            <a:spLocks noGrp="1" noChangeArrowheads="1"/>
          </p:cNvSpPr>
          <p:nvPr>
            <p:ph idx="1"/>
          </p:nvPr>
        </p:nvSpPr>
        <p:spPr/>
        <p:txBody>
          <a:bodyPr/>
          <a:lstStyle/>
          <a:p>
            <a:pPr>
              <a:lnSpc>
                <a:spcPct val="90000"/>
              </a:lnSpc>
            </a:pPr>
            <a:r>
              <a:rPr lang="en-CA" sz="2000" dirty="0"/>
              <a:t>Think of a company that builds cabinets, and has a hammer policy</a:t>
            </a:r>
          </a:p>
          <a:p>
            <a:pPr>
              <a:lnSpc>
                <a:spcPct val="90000"/>
              </a:lnSpc>
              <a:buFontTx/>
              <a:buChar char="•"/>
            </a:pPr>
            <a:r>
              <a:rPr lang="en-CA" sz="2000" b="1" dirty="0">
                <a:solidFill>
                  <a:srgbClr val="2B57B0"/>
                </a:solidFill>
              </a:rPr>
              <a:t>Policy:</a:t>
            </a:r>
            <a:r>
              <a:rPr lang="en-CA" sz="2000" dirty="0"/>
              <a:t> “All boards must be nailed together using company-issued hammers to ensure end-product consistency and worker safety.”</a:t>
            </a:r>
          </a:p>
          <a:p>
            <a:pPr>
              <a:lnSpc>
                <a:spcPct val="90000"/>
              </a:lnSpc>
              <a:buFontTx/>
              <a:buChar char="•"/>
            </a:pPr>
            <a:r>
              <a:rPr lang="en-CA" sz="2000" b="1" dirty="0">
                <a:solidFill>
                  <a:srgbClr val="2B57B0"/>
                </a:solidFill>
              </a:rPr>
              <a:t>Standard:</a:t>
            </a:r>
            <a:r>
              <a:rPr lang="en-CA" sz="2000" dirty="0"/>
              <a:t>  “Eleven-inch fibreglass hammers will be used.  Only hardened steel nails will be used with the hammers.  Automatic hammers are to be used for repetitive jobs that are &gt;1 hour.”</a:t>
            </a:r>
          </a:p>
          <a:p>
            <a:pPr>
              <a:lnSpc>
                <a:spcPct val="90000"/>
              </a:lnSpc>
              <a:buFontTx/>
              <a:buChar char="•"/>
            </a:pPr>
            <a:r>
              <a:rPr lang="en-CA" sz="2000" b="1" dirty="0">
                <a:solidFill>
                  <a:srgbClr val="2B57B0"/>
                </a:solidFill>
              </a:rPr>
              <a:t>Guideline:</a:t>
            </a:r>
            <a:r>
              <a:rPr lang="en-CA" sz="2000" dirty="0"/>
              <a:t>  “To avoid splitting the wood, a pilot hole should be drilled first.”</a:t>
            </a:r>
          </a:p>
          <a:p>
            <a:pPr>
              <a:lnSpc>
                <a:spcPct val="90000"/>
              </a:lnSpc>
              <a:buFontTx/>
              <a:buChar char="•"/>
            </a:pPr>
            <a:r>
              <a:rPr lang="en-CA" sz="2000" b="1" dirty="0">
                <a:solidFill>
                  <a:srgbClr val="2B57B0"/>
                </a:solidFill>
              </a:rPr>
              <a:t>Procedure:</a:t>
            </a:r>
          </a:p>
          <a:p>
            <a:pPr marL="800100" lvl="1" indent="-342900">
              <a:lnSpc>
                <a:spcPct val="90000"/>
              </a:lnSpc>
              <a:buFont typeface="+mj-lt"/>
              <a:buAutoNum type="arabicPeriod"/>
            </a:pPr>
            <a:r>
              <a:rPr lang="en-CA" sz="1800" dirty="0" smtClean="0"/>
              <a:t>Position nail in upright position on the board</a:t>
            </a:r>
          </a:p>
          <a:p>
            <a:pPr marL="800100" lvl="1" indent="-342900">
              <a:lnSpc>
                <a:spcPct val="90000"/>
              </a:lnSpc>
              <a:buFont typeface="+mj-lt"/>
              <a:buAutoNum type="arabicPeriod"/>
            </a:pPr>
            <a:r>
              <a:rPr lang="en-CA" sz="1800" dirty="0" smtClean="0"/>
              <a:t>Strike nail with full swing of hammer</a:t>
            </a:r>
          </a:p>
          <a:p>
            <a:pPr marL="800100" lvl="1" indent="-342900">
              <a:lnSpc>
                <a:spcPct val="90000"/>
              </a:lnSpc>
              <a:buFont typeface="+mj-lt"/>
              <a:buAutoNum type="arabicPeriod"/>
            </a:pPr>
            <a:r>
              <a:rPr lang="en-CA" sz="1800" dirty="0" smtClean="0"/>
              <a:t>Repeat until nail is flush with the board.</a:t>
            </a:r>
          </a:p>
          <a:p>
            <a:pPr marL="800100" lvl="1" indent="-342900">
              <a:lnSpc>
                <a:spcPct val="90000"/>
              </a:lnSpc>
              <a:buFont typeface="+mj-lt"/>
              <a:buAutoNum type="arabicPeriod"/>
            </a:pPr>
            <a:r>
              <a:rPr lang="en-CA" sz="1800" dirty="0" smtClean="0"/>
              <a:t>If thumb is caught between nail and board, see Nail First Aid Procedure.</a:t>
            </a:r>
          </a:p>
          <a:p>
            <a:pPr marL="800100" lvl="1" indent="-342900">
              <a:lnSpc>
                <a:spcPct val="90000"/>
              </a:lnSpc>
              <a:buNone/>
            </a:pPr>
            <a:r>
              <a:rPr lang="en-CA" sz="1800" dirty="0" smtClean="0"/>
              <a:t>  </a:t>
            </a:r>
            <a:endParaRPr lang="en-CA" sz="1800" dirty="0"/>
          </a:p>
        </p:txBody>
      </p:sp>
      <p:sp>
        <p:nvSpPr>
          <p:cNvPr id="237572" name="Text Box 4"/>
          <p:cNvSpPr txBox="1">
            <a:spLocks noChangeArrowheads="1"/>
          </p:cNvSpPr>
          <p:nvPr/>
        </p:nvSpPr>
        <p:spPr bwMode="auto">
          <a:xfrm>
            <a:off x="6948487" y="4857760"/>
            <a:ext cx="2195513" cy="457200"/>
          </a:xfrm>
          <a:prstGeom prst="rect">
            <a:avLst/>
          </a:prstGeom>
          <a:noFill/>
          <a:ln w="9525" algn="ctr">
            <a:noFill/>
            <a:miter lim="800000"/>
            <a:headEnd/>
            <a:tailEnd/>
          </a:ln>
          <a:effectLst/>
        </p:spPr>
        <p:txBody>
          <a:bodyPr>
            <a:spAutoFit/>
          </a:bodyPr>
          <a:lstStyle/>
          <a:p>
            <a:pPr algn="r"/>
            <a:r>
              <a:rPr lang="en-CA" sz="1200" i="1" dirty="0"/>
              <a:t>Official ISC2 Guide to the CISSP CBK, 2007 pg 17</a:t>
            </a:r>
            <a:endParaRPr lang="en-CA" sz="1200" dirty="0"/>
          </a:p>
        </p:txBody>
      </p:sp>
      <p:pic>
        <p:nvPicPr>
          <p:cNvPr id="237573" name="Picture 5" descr="MPj03028290000[1]"/>
          <p:cNvPicPr>
            <a:picLocks noChangeAspect="1" noChangeArrowheads="1"/>
          </p:cNvPicPr>
          <p:nvPr/>
        </p:nvPicPr>
        <p:blipFill>
          <a:blip r:embed="rId3" cstate="print"/>
          <a:srcRect/>
          <a:stretch>
            <a:fillRect/>
          </a:stretch>
        </p:blipFill>
        <p:spPr bwMode="auto">
          <a:xfrm>
            <a:off x="7705725" y="0"/>
            <a:ext cx="1438275" cy="2016125"/>
          </a:xfrm>
          <a:prstGeom prst="rect">
            <a:avLst/>
          </a:prstGeom>
          <a:noFill/>
        </p:spPr>
      </p:pic>
      <p:sp>
        <p:nvSpPr>
          <p:cNvPr id="8" name="Footer Placeholder 7"/>
          <p:cNvSpPr>
            <a:spLocks noGrp="1"/>
          </p:cNvSpPr>
          <p:nvPr>
            <p:ph type="ftr" sz="quarter" idx="12"/>
          </p:nvPr>
        </p:nvSpPr>
        <p:spPr/>
        <p:txBody>
          <a:bodyPr/>
          <a:lstStyle/>
          <a:p>
            <a:r>
              <a:rPr lang="en-US" smtClean="0"/>
              <a:t>L01 Information Security Management v6.0</a:t>
            </a:r>
            <a:endParaRPr lang="en-US"/>
          </a:p>
        </p:txBody>
      </p:sp>
      <p:sp>
        <p:nvSpPr>
          <p:cNvPr id="9" name="Slide Number Placeholder 8"/>
          <p:cNvSpPr>
            <a:spLocks noGrp="1"/>
          </p:cNvSpPr>
          <p:nvPr>
            <p:ph type="sldNum" sz="quarter" idx="11"/>
          </p:nvPr>
        </p:nvSpPr>
        <p:spPr/>
        <p:txBody>
          <a:bodyPr/>
          <a:lstStyle/>
          <a:p>
            <a:fld id="{1E652683-1DA0-4231-9FA8-9F4A36E614D8}"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CA"/>
              <a:t>Organizational behaviour</a:t>
            </a:r>
            <a:br>
              <a:rPr lang="en-CA"/>
            </a:br>
            <a:r>
              <a:rPr lang="en-CA"/>
              <a:t>and structure</a:t>
            </a:r>
          </a:p>
        </p:txBody>
      </p:sp>
      <p:graphicFrame>
        <p:nvGraphicFramePr>
          <p:cNvPr id="7" name="Content Placeholder 6"/>
          <p:cNvGraphicFramePr>
            <a:graphicFrameLocks noGrp="1"/>
          </p:cNvGraphicFramePr>
          <p:nvPr>
            <p:ph idx="1"/>
          </p:nvPr>
        </p:nvGraphicFramePr>
        <p:xfrm>
          <a:off x="3575050" y="273050"/>
          <a:ext cx="5111750" cy="5853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Placeholder 5"/>
          <p:cNvSpPr>
            <a:spLocks noGrp="1"/>
          </p:cNvSpPr>
          <p:nvPr>
            <p:ph type="body" sz="half" idx="2"/>
          </p:nvPr>
        </p:nvSpPr>
        <p:spPr/>
        <p:txBody>
          <a:bodyPr/>
          <a:lstStyle/>
          <a:p>
            <a:pPr marL="180975" indent="-180975">
              <a:lnSpc>
                <a:spcPct val="90000"/>
              </a:lnSpc>
              <a:buFont typeface="Arial" pitchFamily="34" charset="0"/>
              <a:buChar char="•"/>
            </a:pPr>
            <a:r>
              <a:rPr lang="en-CA" sz="1800" dirty="0" smtClean="0"/>
              <a:t>Work is broken down into subtask, assigned to people with special skills. </a:t>
            </a:r>
          </a:p>
          <a:p>
            <a:pPr marL="180975" indent="-180975">
              <a:lnSpc>
                <a:spcPct val="90000"/>
              </a:lnSpc>
              <a:buFont typeface="Arial" pitchFamily="34" charset="0"/>
              <a:buChar char="•"/>
            </a:pPr>
            <a:r>
              <a:rPr lang="en-CA" sz="1800" dirty="0" smtClean="0"/>
              <a:t>Created efficiency.</a:t>
            </a:r>
          </a:p>
          <a:p>
            <a:pPr marL="180975" indent="-180975">
              <a:lnSpc>
                <a:spcPct val="90000"/>
              </a:lnSpc>
              <a:buFont typeface="Arial" pitchFamily="34" charset="0"/>
              <a:buChar char="•"/>
            </a:pPr>
            <a:r>
              <a:rPr lang="en-CA" sz="1800" dirty="0" smtClean="0"/>
              <a:t>Most organizations are hierarchal</a:t>
            </a:r>
          </a:p>
          <a:p>
            <a:pPr marL="180975" indent="-180975">
              <a:lnSpc>
                <a:spcPct val="90000"/>
              </a:lnSpc>
            </a:pPr>
            <a:endParaRPr lang="en-CA" sz="1800" b="1" dirty="0" smtClean="0"/>
          </a:p>
          <a:p>
            <a:pPr marL="180975" indent="-180975">
              <a:lnSpc>
                <a:spcPct val="90000"/>
              </a:lnSpc>
            </a:pPr>
            <a:r>
              <a:rPr lang="en-CA" sz="1800" b="1" dirty="0" smtClean="0"/>
              <a:t>Security organizational structure</a:t>
            </a:r>
          </a:p>
          <a:p>
            <a:pPr marL="180975" indent="-180975">
              <a:lnSpc>
                <a:spcPct val="90000"/>
              </a:lnSpc>
            </a:pPr>
            <a:r>
              <a:rPr lang="en-CA" sz="1800" dirty="0" smtClean="0"/>
              <a:t>Information security may be part of IT organization, internal audit, compliance or some other function</a:t>
            </a:r>
          </a:p>
          <a:p>
            <a:endParaRPr lang="en-US" dirty="0"/>
          </a:p>
        </p:txBody>
      </p:sp>
      <p:sp>
        <p:nvSpPr>
          <p:cNvPr id="8" name="Footer Placeholder 7"/>
          <p:cNvSpPr>
            <a:spLocks noGrp="1"/>
          </p:cNvSpPr>
          <p:nvPr>
            <p:ph type="ftr" sz="quarter" idx="11"/>
          </p:nvPr>
        </p:nvSpPr>
        <p:spPr/>
        <p:txBody>
          <a:bodyPr/>
          <a:lstStyle/>
          <a:p>
            <a:r>
              <a:rPr lang="en-US" smtClean="0"/>
              <a:t>L01 Information Security Management v6.0</a:t>
            </a:r>
            <a:endParaRPr lang="en-US"/>
          </a:p>
        </p:txBody>
      </p:sp>
      <p:sp>
        <p:nvSpPr>
          <p:cNvPr id="9" name="Slide Number Placeholder 8"/>
          <p:cNvSpPr>
            <a:spLocks noGrp="1"/>
          </p:cNvSpPr>
          <p:nvPr>
            <p:ph type="sldNum" sz="quarter" idx="12"/>
          </p:nvPr>
        </p:nvSpPr>
        <p:spPr/>
        <p:txBody>
          <a:bodyPr/>
          <a:lstStyle/>
          <a:p>
            <a:fld id="{5CF84BF3-DD52-4E48-B825-25FC64E6B5BB}"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en-CA" dirty="0" smtClean="0"/>
              <a:t>Accountability</a:t>
            </a:r>
            <a:endParaRPr lang="en-CA" dirty="0"/>
          </a:p>
        </p:txBody>
      </p:sp>
      <p:sp>
        <p:nvSpPr>
          <p:cNvPr id="234499" name="Rectangle 3"/>
          <p:cNvSpPr>
            <a:spLocks noGrp="1" noChangeArrowheads="1"/>
          </p:cNvSpPr>
          <p:nvPr>
            <p:ph idx="1"/>
          </p:nvPr>
        </p:nvSpPr>
        <p:spPr>
          <a:xfrm>
            <a:off x="755650" y="1773238"/>
            <a:ext cx="7693025" cy="4319587"/>
          </a:xfrm>
        </p:spPr>
        <p:txBody>
          <a:bodyPr/>
          <a:lstStyle/>
          <a:p>
            <a:pPr>
              <a:lnSpc>
                <a:spcPct val="80000"/>
              </a:lnSpc>
              <a:buFontTx/>
              <a:buChar char="•"/>
            </a:pPr>
            <a:endParaRPr lang="en-CA" sz="2000" dirty="0"/>
          </a:p>
        </p:txBody>
      </p:sp>
      <p:sp>
        <p:nvSpPr>
          <p:cNvPr id="234500" name="Rectangle 4"/>
          <p:cNvSpPr>
            <a:spLocks noChangeArrowheads="1"/>
          </p:cNvSpPr>
          <p:nvPr/>
        </p:nvSpPr>
        <p:spPr bwMode="auto">
          <a:xfrm>
            <a:off x="642910" y="1857364"/>
            <a:ext cx="7993063" cy="3000396"/>
          </a:xfrm>
          <a:prstGeom prst="rect">
            <a:avLst/>
          </a:prstGeom>
          <a:solidFill>
            <a:srgbClr val="FFFF99"/>
          </a:solidFill>
          <a:ln w="9525">
            <a:solidFill>
              <a:schemeClr val="tx1"/>
            </a:solidFill>
            <a:miter lim="800000"/>
            <a:headEnd/>
            <a:tailEnd/>
          </a:ln>
          <a:effectLst/>
        </p:spPr>
        <p:txBody>
          <a:bodyPr wrap="square" anchor="ctr"/>
          <a:lstStyle/>
          <a:p>
            <a:pPr algn="ctr">
              <a:spcBef>
                <a:spcPct val="0"/>
              </a:spcBef>
            </a:pPr>
            <a:r>
              <a:rPr lang="en-US" sz="2400" dirty="0" smtClean="0"/>
              <a:t>In leadership roles, </a:t>
            </a:r>
            <a:r>
              <a:rPr lang="en-US" sz="2400" cap="all" dirty="0" smtClean="0"/>
              <a:t>accountability</a:t>
            </a:r>
            <a:r>
              <a:rPr lang="en-US" sz="2400" dirty="0" smtClean="0"/>
              <a:t> is the acknowledgment and assumption of responsibility for actions, </a:t>
            </a:r>
            <a:r>
              <a:rPr lang="en-US" sz="2400" dirty="0" smtClean="0">
                <a:hlinkClick r:id="rId3" tooltip="Products"/>
              </a:rPr>
              <a:t>products</a:t>
            </a:r>
            <a:r>
              <a:rPr lang="en-US" sz="2400" dirty="0" smtClean="0"/>
              <a:t>, decisions, and policies including the </a:t>
            </a:r>
            <a:r>
              <a:rPr lang="en-US" sz="2400" dirty="0" smtClean="0">
                <a:hlinkClick r:id="rId4" tooltip="Administration (business)"/>
              </a:rPr>
              <a:t>administration</a:t>
            </a:r>
            <a:r>
              <a:rPr lang="en-US" sz="2400" dirty="0" smtClean="0"/>
              <a:t>, governance and implementation within the scope of the role or employment position and encompassing the obligation to report, explain and be answerable for resulting consequences.</a:t>
            </a:r>
            <a:endParaRPr lang="en-CA" sz="2400" dirty="0"/>
          </a:p>
        </p:txBody>
      </p:sp>
      <p:sp>
        <p:nvSpPr>
          <p:cNvPr id="7" name="Footer Placeholder 6"/>
          <p:cNvSpPr>
            <a:spLocks noGrp="1"/>
          </p:cNvSpPr>
          <p:nvPr>
            <p:ph type="ftr" sz="quarter" idx="12"/>
          </p:nvPr>
        </p:nvSpPr>
        <p:spPr/>
        <p:txBody>
          <a:bodyPr/>
          <a:lstStyle/>
          <a:p>
            <a:r>
              <a:rPr lang="en-US" smtClean="0"/>
              <a:t>L01 Information Security Management v6.0</a:t>
            </a:r>
            <a:endParaRPr lang="en-US"/>
          </a:p>
        </p:txBody>
      </p:sp>
      <p:sp>
        <p:nvSpPr>
          <p:cNvPr id="8" name="Slide Number Placeholder 7"/>
          <p:cNvSpPr>
            <a:spLocks noGrp="1"/>
          </p:cNvSpPr>
          <p:nvPr>
            <p:ph type="sldNum" sz="quarter" idx="11"/>
          </p:nvPr>
        </p:nvSpPr>
        <p:spPr/>
        <p:txBody>
          <a:bodyPr/>
          <a:lstStyle/>
          <a:p>
            <a:fld id="{1E652683-1DA0-4231-9FA8-9F4A36E614D8}"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en-CA" dirty="0"/>
              <a:t>Security </a:t>
            </a:r>
            <a:r>
              <a:rPr lang="en-CA" dirty="0" smtClean="0"/>
              <a:t>Roles</a:t>
            </a:r>
            <a:endParaRPr lang="en-CA" dirty="0"/>
          </a:p>
        </p:txBody>
      </p:sp>
      <p:sp>
        <p:nvSpPr>
          <p:cNvPr id="234499" name="Rectangle 3"/>
          <p:cNvSpPr>
            <a:spLocks noGrp="1" noChangeArrowheads="1"/>
          </p:cNvSpPr>
          <p:nvPr>
            <p:ph idx="1"/>
          </p:nvPr>
        </p:nvSpPr>
        <p:spPr>
          <a:xfrm>
            <a:off x="755650" y="1773238"/>
            <a:ext cx="7693025" cy="4319587"/>
          </a:xfrm>
        </p:spPr>
        <p:txBody>
          <a:bodyPr/>
          <a:lstStyle/>
          <a:p>
            <a:pPr>
              <a:lnSpc>
                <a:spcPct val="80000"/>
              </a:lnSpc>
              <a:buNone/>
            </a:pPr>
            <a:r>
              <a:rPr lang="en-CA" sz="2000" b="1" dirty="0" smtClean="0">
                <a:solidFill>
                  <a:srgbClr val="2B57B0"/>
                </a:solidFill>
              </a:rPr>
              <a:t>Senior Manager (Executive Management)</a:t>
            </a:r>
          </a:p>
          <a:p>
            <a:pPr>
              <a:lnSpc>
                <a:spcPct val="80000"/>
              </a:lnSpc>
              <a:buFontTx/>
              <a:buChar char="•"/>
            </a:pPr>
            <a:r>
              <a:rPr lang="en-CA" sz="2000" dirty="0" smtClean="0"/>
              <a:t>typically </a:t>
            </a:r>
            <a:r>
              <a:rPr lang="en-CA" sz="2000" dirty="0"/>
              <a:t>CEO, COO, CFO, CIO and first level VPs</a:t>
            </a:r>
          </a:p>
          <a:p>
            <a:pPr>
              <a:lnSpc>
                <a:spcPct val="80000"/>
              </a:lnSpc>
              <a:buFontTx/>
              <a:buChar char="•"/>
            </a:pPr>
            <a:r>
              <a:rPr lang="en-CA" sz="2000" dirty="0"/>
              <a:t>Maintains overall responsibility for protection of </a:t>
            </a:r>
            <a:r>
              <a:rPr lang="en-CA" sz="2000" dirty="0" smtClean="0"/>
              <a:t>assets</a:t>
            </a:r>
          </a:p>
          <a:p>
            <a:pPr>
              <a:lnSpc>
                <a:spcPct val="80000"/>
              </a:lnSpc>
              <a:buFontTx/>
              <a:buChar char="•"/>
            </a:pPr>
            <a:r>
              <a:rPr lang="en-CA" sz="2000" dirty="0" smtClean="0"/>
              <a:t>Signs </a:t>
            </a:r>
            <a:r>
              <a:rPr lang="en-CA" sz="2000" dirty="0"/>
              <a:t>off on all policy issues</a:t>
            </a:r>
            <a:r>
              <a:rPr lang="en-CA" sz="2000" dirty="0" smtClean="0"/>
              <a:t>.</a:t>
            </a:r>
            <a:endParaRPr lang="en-CA" sz="2000" dirty="0"/>
          </a:p>
          <a:p>
            <a:pPr>
              <a:lnSpc>
                <a:spcPct val="80000"/>
              </a:lnSpc>
              <a:buFontTx/>
              <a:buChar char="•"/>
            </a:pPr>
            <a:r>
              <a:rPr lang="en-CA" sz="2000" dirty="0" smtClean="0"/>
              <a:t>Responsible for exercising due care and due diligence in establishing security.</a:t>
            </a:r>
            <a:endParaRPr lang="en-CA" sz="2000" dirty="0"/>
          </a:p>
          <a:p>
            <a:pPr>
              <a:lnSpc>
                <a:spcPct val="80000"/>
              </a:lnSpc>
              <a:buNone/>
            </a:pPr>
            <a:r>
              <a:rPr lang="en-CA" sz="2000" b="1" dirty="0" smtClean="0">
                <a:solidFill>
                  <a:srgbClr val="2B57B0"/>
                </a:solidFill>
              </a:rPr>
              <a:t>Information </a:t>
            </a:r>
            <a:r>
              <a:rPr lang="en-CA" sz="2000" b="1" dirty="0">
                <a:solidFill>
                  <a:srgbClr val="2B57B0"/>
                </a:solidFill>
              </a:rPr>
              <a:t>Systems Security </a:t>
            </a:r>
            <a:r>
              <a:rPr lang="en-CA" sz="2000" b="1" dirty="0" smtClean="0">
                <a:solidFill>
                  <a:srgbClr val="2B57B0"/>
                </a:solidFill>
              </a:rPr>
              <a:t>Professional, Security Officer, ISO, CISO</a:t>
            </a:r>
          </a:p>
          <a:p>
            <a:pPr>
              <a:lnSpc>
                <a:spcPct val="80000"/>
              </a:lnSpc>
            </a:pPr>
            <a:r>
              <a:rPr lang="en-CA" sz="2000" dirty="0" smtClean="0"/>
              <a:t>Follows the directives of senior management</a:t>
            </a:r>
          </a:p>
          <a:p>
            <a:pPr>
              <a:lnSpc>
                <a:spcPct val="80000"/>
              </a:lnSpc>
            </a:pPr>
            <a:r>
              <a:rPr lang="en-CA" sz="2000" dirty="0" smtClean="0"/>
              <a:t>Directs coordinates, plans and organizes information security activities throughout organization</a:t>
            </a:r>
            <a:endParaRPr lang="en-CA" sz="2000" b="1" dirty="0">
              <a:solidFill>
                <a:srgbClr val="2B57B0"/>
              </a:solidFill>
            </a:endParaRPr>
          </a:p>
          <a:p>
            <a:pPr>
              <a:lnSpc>
                <a:spcPct val="80000"/>
              </a:lnSpc>
              <a:buFontTx/>
              <a:buChar char="•"/>
            </a:pPr>
            <a:r>
              <a:rPr lang="en-CA" sz="2000" dirty="0"/>
              <a:t>Development of security policies, supporting procedures, standards, baselines and guidelines</a:t>
            </a:r>
          </a:p>
          <a:p>
            <a:pPr>
              <a:lnSpc>
                <a:spcPct val="80000"/>
              </a:lnSpc>
              <a:buFontTx/>
              <a:buChar char="•"/>
            </a:pPr>
            <a:r>
              <a:rPr lang="en-CA" sz="2000" dirty="0"/>
              <a:t>Oversees the implementation of these policies, and performs reviews</a:t>
            </a:r>
          </a:p>
          <a:p>
            <a:pPr>
              <a:lnSpc>
                <a:spcPct val="80000"/>
              </a:lnSpc>
              <a:buFontTx/>
              <a:buChar char="•"/>
            </a:pPr>
            <a:endParaRPr lang="en-CA" sz="2000" dirty="0"/>
          </a:p>
        </p:txBody>
      </p:sp>
      <p:sp>
        <p:nvSpPr>
          <p:cNvPr id="5" name="Footer Placeholder 4"/>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r>
              <a:rPr lang="en-CA" dirty="0"/>
              <a:t>Security </a:t>
            </a:r>
            <a:r>
              <a:rPr lang="en-CA" dirty="0" smtClean="0"/>
              <a:t>Roles</a:t>
            </a:r>
            <a:endParaRPr lang="en-CA" dirty="0"/>
          </a:p>
        </p:txBody>
      </p:sp>
      <p:sp>
        <p:nvSpPr>
          <p:cNvPr id="264195" name="Rectangle 3"/>
          <p:cNvSpPr>
            <a:spLocks noGrp="1" noChangeArrowheads="1"/>
          </p:cNvSpPr>
          <p:nvPr>
            <p:ph idx="1"/>
          </p:nvPr>
        </p:nvSpPr>
        <p:spPr/>
        <p:txBody>
          <a:bodyPr/>
          <a:lstStyle/>
          <a:p>
            <a:pPr>
              <a:lnSpc>
                <a:spcPct val="80000"/>
              </a:lnSpc>
              <a:buNone/>
            </a:pPr>
            <a:r>
              <a:rPr lang="en-CA" sz="2000" b="1" dirty="0">
                <a:solidFill>
                  <a:srgbClr val="2B57B0"/>
                </a:solidFill>
              </a:rPr>
              <a:t>Data </a:t>
            </a:r>
            <a:r>
              <a:rPr lang="en-CA" sz="2000" b="1" dirty="0" smtClean="0">
                <a:solidFill>
                  <a:srgbClr val="2B57B0"/>
                </a:solidFill>
              </a:rPr>
              <a:t>Owner (Information </a:t>
            </a:r>
            <a:r>
              <a:rPr lang="en-CA" sz="2000" b="1" dirty="0">
                <a:solidFill>
                  <a:srgbClr val="2B57B0"/>
                </a:solidFill>
              </a:rPr>
              <a:t>/ Business </a:t>
            </a:r>
            <a:r>
              <a:rPr lang="en-CA" sz="2000" b="1" dirty="0" smtClean="0">
                <a:solidFill>
                  <a:srgbClr val="2B57B0"/>
                </a:solidFill>
              </a:rPr>
              <a:t>Owner)</a:t>
            </a:r>
            <a:endParaRPr lang="en-CA" sz="2000" b="1" dirty="0">
              <a:solidFill>
                <a:srgbClr val="2B57B0"/>
              </a:solidFill>
            </a:endParaRPr>
          </a:p>
          <a:p>
            <a:pPr>
              <a:lnSpc>
                <a:spcPct val="90000"/>
              </a:lnSpc>
              <a:buFontTx/>
              <a:buChar char="•"/>
            </a:pPr>
            <a:r>
              <a:rPr lang="en-CA" sz="2000" dirty="0" smtClean="0"/>
              <a:t>Safeguards </a:t>
            </a:r>
            <a:r>
              <a:rPr lang="en-CA" sz="2000" dirty="0"/>
              <a:t>the information asset assigned</a:t>
            </a:r>
          </a:p>
          <a:p>
            <a:pPr>
              <a:lnSpc>
                <a:spcPct val="90000"/>
              </a:lnSpc>
              <a:buFontTx/>
              <a:buChar char="•"/>
            </a:pPr>
            <a:r>
              <a:rPr lang="en-CA" sz="2000" dirty="0"/>
              <a:t>Assign classification level, access control policy, maintain inventory and accounting</a:t>
            </a:r>
          </a:p>
          <a:p>
            <a:pPr>
              <a:lnSpc>
                <a:spcPct val="90000"/>
              </a:lnSpc>
              <a:buFontTx/>
              <a:buChar char="•"/>
            </a:pPr>
            <a:r>
              <a:rPr lang="en-CA" sz="2000" dirty="0" smtClean="0">
                <a:solidFill>
                  <a:srgbClr val="FC2704"/>
                </a:solidFill>
              </a:rPr>
              <a:t>Determine</a:t>
            </a:r>
            <a:r>
              <a:rPr lang="en-CA" sz="2000" dirty="0" smtClean="0"/>
              <a:t> </a:t>
            </a:r>
            <a:r>
              <a:rPr lang="en-CA" sz="2000" dirty="0"/>
              <a:t>criticality, sensitivity, retention, backups and safeguards required.</a:t>
            </a:r>
          </a:p>
          <a:p>
            <a:pPr>
              <a:lnSpc>
                <a:spcPct val="90000"/>
              </a:lnSpc>
              <a:buNone/>
            </a:pPr>
            <a:r>
              <a:rPr lang="en-CA" sz="2000" b="1" dirty="0">
                <a:solidFill>
                  <a:srgbClr val="2B57B0"/>
                </a:solidFill>
              </a:rPr>
              <a:t>Data Custodian</a:t>
            </a:r>
          </a:p>
          <a:p>
            <a:pPr>
              <a:lnSpc>
                <a:spcPct val="90000"/>
              </a:lnSpc>
              <a:buFontTx/>
              <a:buChar char="•"/>
            </a:pPr>
            <a:r>
              <a:rPr lang="en-CA" sz="2000" dirty="0"/>
              <a:t>Responsible </a:t>
            </a:r>
            <a:r>
              <a:rPr lang="en-CA" sz="2000" i="1" dirty="0">
                <a:solidFill>
                  <a:srgbClr val="FC2704"/>
                </a:solidFill>
              </a:rPr>
              <a:t>day-to-day security administration</a:t>
            </a:r>
          </a:p>
          <a:p>
            <a:pPr>
              <a:lnSpc>
                <a:spcPct val="90000"/>
              </a:lnSpc>
              <a:buFontTx/>
              <a:buChar char="•"/>
            </a:pPr>
            <a:r>
              <a:rPr lang="en-CA" sz="2000" dirty="0">
                <a:solidFill>
                  <a:srgbClr val="FC2704"/>
                </a:solidFill>
              </a:rPr>
              <a:t>Perform</a:t>
            </a:r>
            <a:r>
              <a:rPr lang="en-CA" sz="2000" dirty="0"/>
              <a:t> data backup and restore, directory and file permissions, assigning (revoking) users to groups</a:t>
            </a:r>
          </a:p>
          <a:p>
            <a:pPr>
              <a:lnSpc>
                <a:spcPct val="90000"/>
              </a:lnSpc>
              <a:buNone/>
            </a:pPr>
            <a:r>
              <a:rPr lang="en-CA" sz="2000" b="1" dirty="0">
                <a:solidFill>
                  <a:srgbClr val="2B57B0"/>
                </a:solidFill>
              </a:rPr>
              <a:t>End User</a:t>
            </a:r>
            <a:endParaRPr lang="en-CA" sz="2000" dirty="0"/>
          </a:p>
          <a:p>
            <a:pPr>
              <a:lnSpc>
                <a:spcPct val="90000"/>
              </a:lnSpc>
              <a:buFontTx/>
              <a:buChar char="•"/>
            </a:pPr>
            <a:r>
              <a:rPr lang="en-CA" sz="2000" dirty="0" smtClean="0"/>
              <a:t>adheres </a:t>
            </a:r>
            <a:r>
              <a:rPr lang="en-CA" sz="2000" dirty="0"/>
              <a:t>to security policies</a:t>
            </a:r>
          </a:p>
          <a:p>
            <a:pPr>
              <a:lnSpc>
                <a:spcPct val="90000"/>
              </a:lnSpc>
              <a:buFontTx/>
              <a:buChar char="•"/>
            </a:pPr>
            <a:endParaRPr lang="en-CA" sz="1800" dirty="0"/>
          </a:p>
        </p:txBody>
      </p:sp>
      <p:sp>
        <p:nvSpPr>
          <p:cNvPr id="5" name="Footer Placeholder 4"/>
          <p:cNvSpPr>
            <a:spLocks noGrp="1"/>
          </p:cNvSpPr>
          <p:nvPr>
            <p:ph type="ftr" sz="quarter" idx="12"/>
          </p:nvPr>
        </p:nvSpPr>
        <p:spPr/>
        <p:txBody>
          <a:bodyPr/>
          <a:lstStyle/>
          <a:p>
            <a:r>
              <a:rPr lang="en-US" smtClean="0"/>
              <a:t>L01 Information Security Management v6.0</a:t>
            </a:r>
            <a:endParaRPr lang="en-US"/>
          </a:p>
        </p:txBody>
      </p:sp>
      <p:sp>
        <p:nvSpPr>
          <p:cNvPr id="6" name="Slide Number Placeholder 5"/>
          <p:cNvSpPr>
            <a:spLocks noGrp="1"/>
          </p:cNvSpPr>
          <p:nvPr>
            <p:ph type="sldNum" sz="quarter" idx="11"/>
          </p:nvPr>
        </p:nvSpPr>
        <p:spPr/>
        <p:txBody>
          <a:bodyPr/>
          <a:lstStyle/>
          <a:p>
            <a:fld id="{1E652683-1DA0-4231-9FA8-9F4A36E614D8}"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r>
              <a:rPr lang="en-CA" dirty="0" smtClean="0"/>
              <a:t>Security Roles</a:t>
            </a:r>
            <a:endParaRPr lang="en-CA" dirty="0"/>
          </a:p>
        </p:txBody>
      </p:sp>
      <p:sp>
        <p:nvSpPr>
          <p:cNvPr id="265219" name="Rectangle 3"/>
          <p:cNvSpPr>
            <a:spLocks noGrp="1" noChangeArrowheads="1"/>
          </p:cNvSpPr>
          <p:nvPr>
            <p:ph idx="1"/>
          </p:nvPr>
        </p:nvSpPr>
        <p:spPr/>
        <p:txBody>
          <a:bodyPr>
            <a:noAutofit/>
          </a:bodyPr>
          <a:lstStyle/>
          <a:p>
            <a:r>
              <a:rPr lang="en-CA" sz="1800" dirty="0" smtClean="0"/>
              <a:t>Information Systems Auditor</a:t>
            </a:r>
          </a:p>
          <a:p>
            <a:pPr lvl="1"/>
            <a:r>
              <a:rPr lang="en-CA" sz="1400" dirty="0" smtClean="0"/>
              <a:t>Responsible for testing that the security policy is adequately implemented and security solutions are adequate.</a:t>
            </a:r>
          </a:p>
          <a:p>
            <a:r>
              <a:rPr lang="en-CA" sz="1800" dirty="0" smtClean="0"/>
              <a:t>Business Continuity Planner</a:t>
            </a:r>
          </a:p>
          <a:p>
            <a:r>
              <a:rPr lang="en-CA" sz="1800" dirty="0" smtClean="0"/>
              <a:t>Security administrator</a:t>
            </a:r>
          </a:p>
          <a:p>
            <a:pPr lvl="1"/>
            <a:r>
              <a:rPr lang="en-CA" sz="1400" dirty="0" smtClean="0"/>
              <a:t>Manages user access requests</a:t>
            </a:r>
          </a:p>
          <a:p>
            <a:pPr lvl="1"/>
            <a:r>
              <a:rPr lang="en-CA" sz="1400" dirty="0" smtClean="0"/>
              <a:t>Creates and deletes accounts, and assigns access permissions</a:t>
            </a:r>
          </a:p>
          <a:p>
            <a:r>
              <a:rPr lang="en-CA" sz="1800" dirty="0" smtClean="0"/>
              <a:t>Systems administrator (</a:t>
            </a:r>
            <a:r>
              <a:rPr lang="en-CA" sz="1800" dirty="0" err="1" smtClean="0"/>
              <a:t>sysadmin</a:t>
            </a:r>
            <a:r>
              <a:rPr lang="en-CA" sz="1800" dirty="0" smtClean="0"/>
              <a:t>)</a:t>
            </a:r>
          </a:p>
          <a:p>
            <a:pPr lvl="1"/>
            <a:r>
              <a:rPr lang="en-CA" sz="1400" dirty="0" smtClean="0"/>
              <a:t>Configures hardware and operating system, install updates, test patches</a:t>
            </a:r>
          </a:p>
          <a:p>
            <a:pPr lvl="1"/>
            <a:r>
              <a:rPr lang="en-CA" sz="1400" dirty="0" smtClean="0"/>
              <a:t>Uses vulnerability scanning tools to identify areas needing patches</a:t>
            </a:r>
          </a:p>
          <a:p>
            <a:r>
              <a:rPr lang="en-CA" sz="1800" dirty="0" smtClean="0"/>
              <a:t>Physical Security Team</a:t>
            </a:r>
          </a:p>
          <a:p>
            <a:r>
              <a:rPr lang="en-CA" sz="1800" dirty="0" smtClean="0"/>
              <a:t>Security Incidence Response Team</a:t>
            </a:r>
          </a:p>
          <a:p>
            <a:r>
              <a:rPr lang="en-CA" sz="1800" dirty="0" smtClean="0"/>
              <a:t>Administrative Assistants / Secretaries</a:t>
            </a:r>
          </a:p>
          <a:p>
            <a:r>
              <a:rPr lang="en-CA" sz="1800" dirty="0" smtClean="0"/>
              <a:t>Help Desk Administrators</a:t>
            </a:r>
          </a:p>
        </p:txBody>
      </p:sp>
      <p:sp>
        <p:nvSpPr>
          <p:cNvPr id="8" name="Slide Number Placeholder 7"/>
          <p:cNvSpPr>
            <a:spLocks noGrp="1"/>
          </p:cNvSpPr>
          <p:nvPr>
            <p:ph type="sldNum" sz="quarter" idx="11"/>
          </p:nvPr>
        </p:nvSpPr>
        <p:spPr/>
        <p:txBody>
          <a:bodyPr/>
          <a:lstStyle/>
          <a:p>
            <a:fld id="{1E652683-1DA0-4231-9FA8-9F4A36E614D8}" type="slidenum">
              <a:rPr lang="en-US" smtClean="0"/>
              <a:pPr/>
              <a:t>27</a:t>
            </a:fld>
            <a:endParaRPr lang="en-US"/>
          </a:p>
        </p:txBody>
      </p:sp>
      <p:sp>
        <p:nvSpPr>
          <p:cNvPr id="7" name="Footer Placeholder 6"/>
          <p:cNvSpPr>
            <a:spLocks noGrp="1"/>
          </p:cNvSpPr>
          <p:nvPr>
            <p:ph type="ftr" sz="quarter" idx="12"/>
          </p:nvPr>
        </p:nvSpPr>
        <p:spPr/>
        <p:txBody>
          <a:bodyPr/>
          <a:lstStyle/>
          <a:p>
            <a:r>
              <a:rPr lang="en-US" smtClean="0"/>
              <a:t>L01 Information Security Management v6.0</a:t>
            </a:r>
            <a:endParaRPr lang="en-US"/>
          </a:p>
        </p:txBody>
      </p:sp>
      <p:pic>
        <p:nvPicPr>
          <p:cNvPr id="6" name="Picture 5" descr="MPj04226990000[1]"/>
          <p:cNvPicPr>
            <a:picLocks noChangeAspect="1" noChangeArrowheads="1"/>
          </p:cNvPicPr>
          <p:nvPr/>
        </p:nvPicPr>
        <p:blipFill>
          <a:blip r:embed="rId3" cstate="print"/>
          <a:srcRect/>
          <a:stretch>
            <a:fillRect/>
          </a:stretch>
        </p:blipFill>
        <p:spPr bwMode="auto">
          <a:xfrm>
            <a:off x="7572396" y="1"/>
            <a:ext cx="1556002" cy="235743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r>
              <a:rPr lang="en-CA"/>
              <a:t>Job Rotation &amp;</a:t>
            </a:r>
            <a:br>
              <a:rPr lang="en-CA"/>
            </a:br>
            <a:r>
              <a:rPr lang="en-CA"/>
              <a:t>Mandatory Vacations</a:t>
            </a:r>
          </a:p>
        </p:txBody>
      </p:sp>
      <p:sp>
        <p:nvSpPr>
          <p:cNvPr id="223235" name="Rectangle 3"/>
          <p:cNvSpPr>
            <a:spLocks noGrp="1" noChangeArrowheads="1"/>
          </p:cNvSpPr>
          <p:nvPr>
            <p:ph sz="half" idx="1"/>
          </p:nvPr>
        </p:nvSpPr>
        <p:spPr/>
        <p:txBody>
          <a:bodyPr/>
          <a:lstStyle/>
          <a:p>
            <a:pPr marL="180975" indent="-180975">
              <a:buNone/>
            </a:pPr>
            <a:r>
              <a:rPr lang="en-CA" sz="1800" b="1" dirty="0"/>
              <a:t>Job Rotation</a:t>
            </a:r>
          </a:p>
          <a:p>
            <a:pPr marL="180975" indent="-180975">
              <a:buFontTx/>
              <a:buChar char="•"/>
            </a:pPr>
            <a:r>
              <a:rPr lang="en-CA" sz="1800" dirty="0"/>
              <a:t>Used to reduce the risk of collusion (two or more employees working together to defeat security mechanisms)</a:t>
            </a:r>
          </a:p>
          <a:p>
            <a:pPr marL="180975" indent="-180975">
              <a:buFontTx/>
              <a:buChar char="•"/>
            </a:pPr>
            <a:r>
              <a:rPr lang="en-CA" sz="1800" dirty="0"/>
              <a:t>May uncover activities performed outside the normal procedures</a:t>
            </a:r>
          </a:p>
          <a:p>
            <a:pPr marL="180975" indent="-180975">
              <a:buFontTx/>
              <a:buChar char="•"/>
            </a:pPr>
            <a:r>
              <a:rPr lang="en-CA" sz="1800" dirty="0"/>
              <a:t>Highlights errors or fraudulent behaviour</a:t>
            </a:r>
          </a:p>
          <a:p>
            <a:pPr marL="180975" indent="-180975">
              <a:buFontTx/>
              <a:buChar char="•"/>
            </a:pPr>
            <a:r>
              <a:rPr lang="en-CA" sz="1800" dirty="0"/>
              <a:t>Benefits:  back up coverage, succession planning, job enrichment</a:t>
            </a:r>
          </a:p>
          <a:p>
            <a:pPr marL="180975" indent="-180975"/>
            <a:endParaRPr lang="en-CA" sz="1800" dirty="0"/>
          </a:p>
        </p:txBody>
      </p:sp>
      <p:sp>
        <p:nvSpPr>
          <p:cNvPr id="223236" name="Rectangle 4"/>
          <p:cNvSpPr>
            <a:spLocks noGrp="1" noChangeArrowheads="1"/>
          </p:cNvSpPr>
          <p:nvPr>
            <p:ph sz="half" idx="2"/>
          </p:nvPr>
        </p:nvSpPr>
        <p:spPr/>
        <p:txBody>
          <a:bodyPr/>
          <a:lstStyle/>
          <a:p>
            <a:pPr marL="180975" indent="-180975">
              <a:buNone/>
            </a:pPr>
            <a:r>
              <a:rPr lang="en-CA" sz="1800" b="1" dirty="0"/>
              <a:t>Mandatory Vacations</a:t>
            </a:r>
          </a:p>
          <a:p>
            <a:pPr marL="180975" indent="-180975">
              <a:buFontTx/>
              <a:buChar char="•"/>
            </a:pPr>
            <a:r>
              <a:rPr lang="en-CA" sz="1800" dirty="0"/>
              <a:t>Similar to job rotation, employee is forced to take a vacation of a specified number of consecutive days (without access to perform work)</a:t>
            </a:r>
          </a:p>
          <a:p>
            <a:pPr marL="180975" indent="-180975">
              <a:buFontTx/>
              <a:buChar char="•"/>
            </a:pPr>
            <a:r>
              <a:rPr lang="en-CA" sz="1800" dirty="0"/>
              <a:t>May uncover activities such as</a:t>
            </a:r>
          </a:p>
          <a:p>
            <a:pPr lvl="1"/>
            <a:r>
              <a:rPr lang="en-CA" sz="1600" dirty="0"/>
              <a:t>Irregularities in transaction flow</a:t>
            </a:r>
          </a:p>
          <a:p>
            <a:pPr lvl="1"/>
            <a:r>
              <a:rPr lang="en-CA" sz="1600" dirty="0"/>
              <a:t>Communication with outside individuals</a:t>
            </a:r>
          </a:p>
          <a:p>
            <a:pPr lvl="1"/>
            <a:r>
              <a:rPr lang="en-CA" sz="1600" dirty="0"/>
              <a:t>Requests to process information outside normal procedures</a:t>
            </a:r>
          </a:p>
          <a:p>
            <a:pPr marL="180975" indent="-180975"/>
            <a:endParaRPr lang="en-CA" dirty="0"/>
          </a:p>
        </p:txBody>
      </p:sp>
      <p:pic>
        <p:nvPicPr>
          <p:cNvPr id="223237" name="Picture 5" descr="MCj04325260000[1]"/>
          <p:cNvPicPr>
            <a:picLocks noChangeAspect="1" noChangeArrowheads="1"/>
          </p:cNvPicPr>
          <p:nvPr/>
        </p:nvPicPr>
        <p:blipFill>
          <a:blip r:embed="rId3" cstate="print"/>
          <a:srcRect/>
          <a:stretch>
            <a:fillRect/>
          </a:stretch>
        </p:blipFill>
        <p:spPr bwMode="auto">
          <a:xfrm>
            <a:off x="-36513" y="1484313"/>
            <a:ext cx="571501" cy="571500"/>
          </a:xfrm>
          <a:prstGeom prst="rect">
            <a:avLst/>
          </a:prstGeom>
          <a:noFill/>
        </p:spPr>
      </p:pic>
      <p:sp>
        <p:nvSpPr>
          <p:cNvPr id="8" name="Footer Placeholder 7"/>
          <p:cNvSpPr>
            <a:spLocks noGrp="1"/>
          </p:cNvSpPr>
          <p:nvPr>
            <p:ph type="ftr" sz="quarter" idx="11"/>
          </p:nvPr>
        </p:nvSpPr>
        <p:spPr/>
        <p:txBody>
          <a:bodyPr/>
          <a:lstStyle/>
          <a:p>
            <a:r>
              <a:rPr lang="en-US" smtClean="0"/>
              <a:t>L01 Information Security Management v6.0</a:t>
            </a:r>
            <a:endParaRPr lang="en-US" dirty="0"/>
          </a:p>
        </p:txBody>
      </p:sp>
      <p:sp>
        <p:nvSpPr>
          <p:cNvPr id="9" name="Slide Number Placeholder 8"/>
          <p:cNvSpPr>
            <a:spLocks noGrp="1"/>
          </p:cNvSpPr>
          <p:nvPr>
            <p:ph type="sldNum" sz="quarter" idx="12"/>
          </p:nvPr>
        </p:nvSpPr>
        <p:spPr/>
        <p:txBody>
          <a:bodyPr/>
          <a:lstStyle/>
          <a:p>
            <a:fld id="{F3BB694F-286E-4A65-92D2-B13F06A71EF5}"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CA" dirty="0"/>
              <a:t>Separation of </a:t>
            </a:r>
            <a:r>
              <a:rPr lang="en-CA" dirty="0" smtClean="0"/>
              <a:t>Duty</a:t>
            </a:r>
            <a:endParaRPr lang="en-CA" dirty="0"/>
          </a:p>
        </p:txBody>
      </p:sp>
      <p:sp>
        <p:nvSpPr>
          <p:cNvPr id="224259" name="Rectangle 3"/>
          <p:cNvSpPr>
            <a:spLocks noGrp="1" noChangeArrowheads="1"/>
          </p:cNvSpPr>
          <p:nvPr>
            <p:ph sz="half" idx="1"/>
          </p:nvPr>
        </p:nvSpPr>
        <p:spPr/>
        <p:txBody>
          <a:bodyPr/>
          <a:lstStyle/>
          <a:p>
            <a:pPr marL="180975" indent="-180975"/>
            <a:r>
              <a:rPr lang="en-CA" sz="1800" dirty="0"/>
              <a:t>One individual should not have the capability to execute all of the steps of a particular process.</a:t>
            </a:r>
          </a:p>
          <a:p>
            <a:pPr marL="180975" indent="-180975">
              <a:buFontTx/>
              <a:buChar char="•"/>
            </a:pPr>
            <a:r>
              <a:rPr lang="en-CA" sz="1800" dirty="0" smtClean="0"/>
              <a:t>Reduces </a:t>
            </a:r>
            <a:r>
              <a:rPr lang="en-CA" sz="1800" dirty="0"/>
              <a:t>chances of errors or fraudulent </a:t>
            </a:r>
            <a:r>
              <a:rPr lang="en-CA" sz="1800" dirty="0" smtClean="0"/>
              <a:t>acts.  </a:t>
            </a:r>
            <a:r>
              <a:rPr lang="en-CA" sz="1800" b="1" dirty="0" smtClean="0"/>
              <a:t>Collusion</a:t>
            </a:r>
            <a:r>
              <a:rPr lang="en-CA" sz="1800" dirty="0" smtClean="0"/>
              <a:t>:  When two or more people must work together to cause security breach or fraud</a:t>
            </a:r>
          </a:p>
          <a:p>
            <a:pPr marL="180975" indent="-180975">
              <a:buFontTx/>
              <a:buChar char="•"/>
            </a:pPr>
            <a:r>
              <a:rPr lang="en-CA" sz="1800" b="1" dirty="0" smtClean="0"/>
              <a:t>Split Knowledge:  </a:t>
            </a:r>
            <a:r>
              <a:rPr lang="en-CA" sz="1800" dirty="0" smtClean="0"/>
              <a:t>no one person has all the information to complete a task</a:t>
            </a:r>
          </a:p>
          <a:p>
            <a:pPr marL="180975" indent="-180975">
              <a:buFontTx/>
              <a:buChar char="•"/>
            </a:pPr>
            <a:r>
              <a:rPr lang="en-CA" sz="1800" b="1" dirty="0" smtClean="0"/>
              <a:t>Dual Controls:  </a:t>
            </a:r>
            <a:r>
              <a:rPr lang="en-CA" sz="1800" dirty="0" smtClean="0"/>
              <a:t>requires active participation of two or more people</a:t>
            </a:r>
            <a:endParaRPr lang="en-CA" sz="1800" dirty="0"/>
          </a:p>
        </p:txBody>
      </p:sp>
      <p:sp>
        <p:nvSpPr>
          <p:cNvPr id="224260" name="Rectangle 4"/>
          <p:cNvSpPr>
            <a:spLocks noGrp="1" noChangeArrowheads="1"/>
          </p:cNvSpPr>
          <p:nvPr>
            <p:ph sz="half" idx="2"/>
          </p:nvPr>
        </p:nvSpPr>
        <p:spPr/>
        <p:txBody>
          <a:bodyPr/>
          <a:lstStyle/>
          <a:p>
            <a:pPr marL="180975" indent="-180975"/>
            <a:r>
              <a:rPr lang="en-CA" sz="1800" dirty="0"/>
              <a:t>Within an IT department, the following duties should be split:</a:t>
            </a:r>
          </a:p>
          <a:p>
            <a:pPr lvl="1"/>
            <a:r>
              <a:rPr lang="en-CA" sz="1600" dirty="0"/>
              <a:t>Systems administration</a:t>
            </a:r>
          </a:p>
          <a:p>
            <a:pPr lvl="1"/>
            <a:r>
              <a:rPr lang="en-CA" sz="1600" dirty="0"/>
              <a:t>Network management</a:t>
            </a:r>
          </a:p>
          <a:p>
            <a:pPr lvl="1"/>
            <a:r>
              <a:rPr lang="en-CA" sz="1600" dirty="0"/>
              <a:t>Data entry</a:t>
            </a:r>
          </a:p>
          <a:p>
            <a:pPr lvl="1"/>
            <a:r>
              <a:rPr lang="en-CA" sz="1600" dirty="0"/>
              <a:t>Computer operations</a:t>
            </a:r>
          </a:p>
          <a:p>
            <a:pPr lvl="1"/>
            <a:r>
              <a:rPr lang="en-CA" sz="1600" dirty="0"/>
              <a:t>Security administration</a:t>
            </a:r>
          </a:p>
          <a:p>
            <a:pPr lvl="1"/>
            <a:r>
              <a:rPr lang="en-CA" sz="1600" dirty="0"/>
              <a:t>Systems development and maintenance</a:t>
            </a:r>
          </a:p>
          <a:p>
            <a:pPr lvl="1"/>
            <a:r>
              <a:rPr lang="en-CA" sz="1600" dirty="0"/>
              <a:t>Security auditing</a:t>
            </a:r>
          </a:p>
          <a:p>
            <a:pPr lvl="1"/>
            <a:r>
              <a:rPr lang="en-CA" sz="1600" dirty="0"/>
              <a:t>Information systems management</a:t>
            </a:r>
          </a:p>
          <a:p>
            <a:pPr lvl="1"/>
            <a:r>
              <a:rPr lang="en-CA" sz="1600" dirty="0"/>
              <a:t>Change management</a:t>
            </a:r>
          </a:p>
          <a:p>
            <a:pPr lvl="1"/>
            <a:endParaRPr lang="en-CA" sz="1800" dirty="0"/>
          </a:p>
        </p:txBody>
      </p:sp>
      <p:pic>
        <p:nvPicPr>
          <p:cNvPr id="224261" name="Picture 5" descr="MCj04325260000[1]"/>
          <p:cNvPicPr>
            <a:picLocks noChangeAspect="1" noChangeArrowheads="1"/>
          </p:cNvPicPr>
          <p:nvPr/>
        </p:nvPicPr>
        <p:blipFill>
          <a:blip r:embed="rId3" cstate="print"/>
          <a:srcRect/>
          <a:stretch>
            <a:fillRect/>
          </a:stretch>
        </p:blipFill>
        <p:spPr bwMode="auto">
          <a:xfrm>
            <a:off x="8243888" y="188913"/>
            <a:ext cx="798512" cy="798512"/>
          </a:xfrm>
          <a:prstGeom prst="rect">
            <a:avLst/>
          </a:prstGeom>
          <a:noFill/>
        </p:spPr>
      </p:pic>
      <p:sp>
        <p:nvSpPr>
          <p:cNvPr id="8" name="Footer Placeholder 7"/>
          <p:cNvSpPr>
            <a:spLocks noGrp="1"/>
          </p:cNvSpPr>
          <p:nvPr>
            <p:ph type="ftr" sz="quarter" idx="11"/>
          </p:nvPr>
        </p:nvSpPr>
        <p:spPr/>
        <p:txBody>
          <a:bodyPr/>
          <a:lstStyle/>
          <a:p>
            <a:r>
              <a:rPr lang="en-US" smtClean="0"/>
              <a:t>L01 Information Security Management v6.0</a:t>
            </a:r>
            <a:endParaRPr lang="en-US" dirty="0"/>
          </a:p>
        </p:txBody>
      </p:sp>
      <p:sp>
        <p:nvSpPr>
          <p:cNvPr id="9" name="Slide Number Placeholder 8"/>
          <p:cNvSpPr>
            <a:spLocks noGrp="1"/>
          </p:cNvSpPr>
          <p:nvPr>
            <p:ph type="sldNum" sz="quarter" idx="12"/>
          </p:nvPr>
        </p:nvSpPr>
        <p:spPr/>
        <p:txBody>
          <a:bodyPr/>
          <a:lstStyle/>
          <a:p>
            <a:fld id="{F3BB694F-286E-4A65-92D2-B13F06A71EF5}"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Security and Risk Management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Understand and document goals, mission, and objectives of the organization</a:t>
            </a:r>
          </a:p>
          <a:p>
            <a:r>
              <a:rPr lang="en-US" dirty="0" smtClean="0"/>
              <a:t>Establish governance</a:t>
            </a:r>
          </a:p>
          <a:p>
            <a:r>
              <a:rPr lang="en-US" dirty="0" smtClean="0"/>
              <a:t>Understand concepts of availability, integrity and confidentiality</a:t>
            </a:r>
          </a:p>
          <a:p>
            <a:r>
              <a:rPr lang="en-US" dirty="0" smtClean="0"/>
              <a:t>Apply the following security concepts in planning:  defense-in-depth, avoid single points of failure</a:t>
            </a:r>
          </a:p>
          <a:p>
            <a:r>
              <a:rPr lang="en-US" dirty="0" smtClean="0"/>
              <a:t>Develop and implement security policy</a:t>
            </a:r>
          </a:p>
          <a:p>
            <a:r>
              <a:rPr lang="en-US" dirty="0" smtClean="0"/>
              <a:t>Define the organization’s security roles and responsibilities</a:t>
            </a:r>
          </a:p>
          <a:p>
            <a:r>
              <a:rPr lang="en-US" dirty="0" smtClean="0"/>
              <a:t>Secure outsourcing</a:t>
            </a:r>
          </a:p>
          <a:p>
            <a:r>
              <a:rPr lang="en-US" dirty="0" smtClean="0"/>
              <a:t>Develop and maintain internal service level agreements</a:t>
            </a:r>
          </a:p>
          <a:p>
            <a:r>
              <a:rPr lang="en-US" dirty="0" smtClean="0"/>
              <a:t>Integrate and support identity management</a:t>
            </a:r>
          </a:p>
          <a:p>
            <a:r>
              <a:rPr lang="en-US" dirty="0" smtClean="0"/>
              <a:t>Understand and apply risk management concepts</a:t>
            </a:r>
          </a:p>
          <a:p>
            <a:r>
              <a:rPr lang="en-US" dirty="0" smtClean="0"/>
              <a:t>Evaluate personnel security</a:t>
            </a:r>
            <a:endParaRPr lang="en-US" dirty="0"/>
          </a:p>
        </p:txBody>
      </p:sp>
      <p:sp>
        <p:nvSpPr>
          <p:cNvPr id="4" name="Slide Number Placeholder 3"/>
          <p:cNvSpPr>
            <a:spLocks noGrp="1"/>
          </p:cNvSpPr>
          <p:nvPr>
            <p:ph type="sldNum" sz="quarter" idx="11"/>
          </p:nvPr>
        </p:nvSpPr>
        <p:spPr/>
        <p:txBody>
          <a:bodyPr/>
          <a:lstStyle/>
          <a:p>
            <a:fld id="{1E652683-1DA0-4231-9FA8-9F4A36E614D8}" type="slidenum">
              <a:rPr lang="en-US" smtClean="0"/>
              <a:pPr/>
              <a:t>3</a:t>
            </a:fld>
            <a:endParaRPr lang="en-US"/>
          </a:p>
        </p:txBody>
      </p:sp>
      <p:sp>
        <p:nvSpPr>
          <p:cNvPr id="5" name="Footer Placeholder 4"/>
          <p:cNvSpPr>
            <a:spLocks noGrp="1"/>
          </p:cNvSpPr>
          <p:nvPr>
            <p:ph type="ftr" sz="quarter" idx="12"/>
          </p:nvPr>
        </p:nvSpPr>
        <p:spPr/>
        <p:txBody>
          <a:bodyPr/>
          <a:lstStyle/>
          <a:p>
            <a:r>
              <a:rPr lang="en-US" smtClean="0"/>
              <a:t>L01 Information Security Management v6.0</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CA"/>
              <a:t>Least Privilege</a:t>
            </a:r>
          </a:p>
        </p:txBody>
      </p:sp>
      <p:sp>
        <p:nvSpPr>
          <p:cNvPr id="185347" name="Rectangle 3"/>
          <p:cNvSpPr>
            <a:spLocks noGrp="1" noChangeArrowheads="1"/>
          </p:cNvSpPr>
          <p:nvPr>
            <p:ph idx="1"/>
          </p:nvPr>
        </p:nvSpPr>
        <p:spPr/>
        <p:txBody>
          <a:bodyPr/>
          <a:lstStyle/>
          <a:p>
            <a:r>
              <a:rPr lang="en-US" sz="2400" dirty="0"/>
              <a:t>Users should only be given those privileges they needs in order to perform their job functions.</a:t>
            </a:r>
          </a:p>
          <a:p>
            <a:pPr>
              <a:buFontTx/>
              <a:buChar char="•"/>
            </a:pPr>
            <a:r>
              <a:rPr lang="en-US" sz="2400" dirty="0"/>
              <a:t>Well-formed transactions ensure that users update the information in systems consistently through developed procedures.</a:t>
            </a:r>
          </a:p>
          <a:p>
            <a:pPr>
              <a:buFontTx/>
              <a:buChar char="•"/>
            </a:pPr>
            <a:r>
              <a:rPr lang="en-US" sz="2400" dirty="0"/>
              <a:t>The transaction information is logged.</a:t>
            </a:r>
          </a:p>
          <a:p>
            <a:pPr lvl="1"/>
            <a:r>
              <a:rPr lang="en-US" sz="2000" dirty="0"/>
              <a:t>Preventative:  enforces accountability</a:t>
            </a:r>
          </a:p>
          <a:p>
            <a:pPr lvl="1"/>
            <a:r>
              <a:rPr lang="en-US" sz="2000" dirty="0"/>
              <a:t>Detective:  discover how information was modified after the fact</a:t>
            </a:r>
          </a:p>
          <a:p>
            <a:pPr>
              <a:buFontTx/>
              <a:buChar char="•"/>
            </a:pPr>
            <a:r>
              <a:rPr lang="en-US" sz="2400" dirty="0"/>
              <a:t>Access privileges defined at a level that balances business operational flexibility with adequate security </a:t>
            </a:r>
          </a:p>
          <a:p>
            <a:pPr lvl="1"/>
            <a:r>
              <a:rPr lang="en-US" sz="2000" dirty="0"/>
              <a:t>Example: admin account on a laptop</a:t>
            </a:r>
          </a:p>
          <a:p>
            <a:endParaRPr lang="en-CA" sz="2400" dirty="0"/>
          </a:p>
        </p:txBody>
      </p:sp>
      <p:pic>
        <p:nvPicPr>
          <p:cNvPr id="185348" name="Picture 4" descr="MCj04325260000[1]"/>
          <p:cNvPicPr>
            <a:picLocks noChangeAspect="1" noChangeArrowheads="1"/>
          </p:cNvPicPr>
          <p:nvPr/>
        </p:nvPicPr>
        <p:blipFill>
          <a:blip r:embed="rId3" cstate="print"/>
          <a:srcRect/>
          <a:stretch>
            <a:fillRect/>
          </a:stretch>
        </p:blipFill>
        <p:spPr bwMode="auto">
          <a:xfrm>
            <a:off x="8243888" y="188913"/>
            <a:ext cx="798512" cy="798512"/>
          </a:xfrm>
          <a:prstGeom prst="rect">
            <a:avLst/>
          </a:prstGeom>
          <a:noFill/>
        </p:spPr>
      </p:pic>
      <p:sp>
        <p:nvSpPr>
          <p:cNvPr id="7" name="Footer Placeholder 6"/>
          <p:cNvSpPr>
            <a:spLocks noGrp="1"/>
          </p:cNvSpPr>
          <p:nvPr>
            <p:ph type="ftr" sz="quarter" idx="12"/>
          </p:nvPr>
        </p:nvSpPr>
        <p:spPr/>
        <p:txBody>
          <a:bodyPr/>
          <a:lstStyle/>
          <a:p>
            <a:r>
              <a:rPr lang="en-US" smtClean="0"/>
              <a:t>L01 Information Security Management v6.0</a:t>
            </a:r>
            <a:endParaRPr lang="en-US"/>
          </a:p>
        </p:txBody>
      </p:sp>
      <p:sp>
        <p:nvSpPr>
          <p:cNvPr id="8" name="Slide Number Placeholder 7"/>
          <p:cNvSpPr>
            <a:spLocks noGrp="1"/>
          </p:cNvSpPr>
          <p:nvPr>
            <p:ph type="sldNum" sz="quarter" idx="11"/>
          </p:nvPr>
        </p:nvSpPr>
        <p:spPr/>
        <p:txBody>
          <a:bodyPr/>
          <a:lstStyle/>
          <a:p>
            <a:fld id="{1E652683-1DA0-4231-9FA8-9F4A36E614D8}"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CA"/>
              <a:t>Personnel Security</a:t>
            </a:r>
          </a:p>
        </p:txBody>
      </p:sp>
      <p:sp>
        <p:nvSpPr>
          <p:cNvPr id="258051" name="Rectangle 3"/>
          <p:cNvSpPr>
            <a:spLocks noGrp="1" noChangeArrowheads="1"/>
          </p:cNvSpPr>
          <p:nvPr>
            <p:ph idx="1"/>
          </p:nvPr>
        </p:nvSpPr>
        <p:spPr/>
        <p:txBody>
          <a:bodyPr/>
          <a:lstStyle/>
          <a:p>
            <a:pPr>
              <a:buNone/>
            </a:pPr>
            <a:r>
              <a:rPr lang="en-CA" sz="2400" b="1" dirty="0"/>
              <a:t>Canadian and International Industrial Security Directorates</a:t>
            </a:r>
            <a:r>
              <a:rPr lang="en-CA" sz="2400" dirty="0"/>
              <a:t> (CIISD)</a:t>
            </a:r>
          </a:p>
          <a:p>
            <a:r>
              <a:rPr lang="en-CA" sz="1800" dirty="0" smtClean="0">
                <a:hlinkClick r:id="rId3"/>
              </a:rPr>
              <a:t>http://ssi-iss.tpsgc-pwgsc.gc.ca/ssi-iss/personnel/as-sc-eng.html</a:t>
            </a:r>
            <a:r>
              <a:rPr lang="en-CA" sz="1800" dirty="0" smtClean="0"/>
              <a:t> </a:t>
            </a:r>
          </a:p>
          <a:p>
            <a:pPr>
              <a:buNone/>
            </a:pPr>
            <a:r>
              <a:rPr lang="en-CA" sz="2400" dirty="0" smtClean="0"/>
              <a:t>Individuals </a:t>
            </a:r>
            <a:r>
              <a:rPr lang="en-CA" sz="2400" dirty="0"/>
              <a:t>undergo a personnel screening process if their duties or tasks necessitate access to CLASSIFIED / PROTECTED information... </a:t>
            </a:r>
          </a:p>
          <a:p>
            <a:pPr>
              <a:buFontTx/>
              <a:buChar char="•"/>
            </a:pPr>
            <a:r>
              <a:rPr lang="en-CA" sz="2400" dirty="0"/>
              <a:t>Reliability – basic and enhanced</a:t>
            </a:r>
          </a:p>
          <a:p>
            <a:pPr>
              <a:buFontTx/>
              <a:buChar char="•"/>
            </a:pPr>
            <a:r>
              <a:rPr lang="en-CA" sz="2400" dirty="0"/>
              <a:t>Level 1 – Confidential </a:t>
            </a:r>
          </a:p>
          <a:p>
            <a:pPr>
              <a:buFontTx/>
              <a:buChar char="•"/>
            </a:pPr>
            <a:r>
              <a:rPr lang="en-CA" sz="2400" dirty="0"/>
              <a:t>Level 2 – Secret </a:t>
            </a:r>
          </a:p>
          <a:p>
            <a:pPr>
              <a:buFontTx/>
              <a:buChar char="•"/>
            </a:pPr>
            <a:r>
              <a:rPr lang="en-CA" sz="2400" dirty="0"/>
              <a:t>Level 3 – Top Secret</a:t>
            </a:r>
          </a:p>
          <a:p>
            <a:endParaRPr lang="en-CA" sz="2400" dirty="0"/>
          </a:p>
        </p:txBody>
      </p:sp>
      <p:pic>
        <p:nvPicPr>
          <p:cNvPr id="258052" name="Picture 4" descr="home_pss-e"/>
          <p:cNvPicPr>
            <a:picLocks noChangeAspect="1" noChangeArrowheads="1"/>
          </p:cNvPicPr>
          <p:nvPr/>
        </p:nvPicPr>
        <p:blipFill>
          <a:blip r:embed="rId4" cstate="print"/>
          <a:srcRect/>
          <a:stretch>
            <a:fillRect/>
          </a:stretch>
        </p:blipFill>
        <p:spPr bwMode="auto">
          <a:xfrm>
            <a:off x="5786446" y="4286256"/>
            <a:ext cx="2614612" cy="1857375"/>
          </a:xfrm>
          <a:prstGeom prst="rect">
            <a:avLst/>
          </a:prstGeom>
          <a:noFill/>
        </p:spPr>
      </p:pic>
      <p:pic>
        <p:nvPicPr>
          <p:cNvPr id="258053" name="Picture 5" descr="MCFL00115_0000[1]"/>
          <p:cNvPicPr>
            <a:picLocks noChangeAspect="1" noChangeArrowheads="1"/>
          </p:cNvPicPr>
          <p:nvPr/>
        </p:nvPicPr>
        <p:blipFill>
          <a:blip r:embed="rId5" cstate="print"/>
          <a:srcRect/>
          <a:stretch>
            <a:fillRect/>
          </a:stretch>
        </p:blipFill>
        <p:spPr bwMode="auto">
          <a:xfrm>
            <a:off x="7740650" y="76200"/>
            <a:ext cx="1335088" cy="1049338"/>
          </a:xfrm>
          <a:prstGeom prst="rect">
            <a:avLst/>
          </a:prstGeom>
          <a:noFill/>
        </p:spPr>
      </p:pic>
      <p:sp>
        <p:nvSpPr>
          <p:cNvPr id="8" name="Footer Placeholder 7"/>
          <p:cNvSpPr>
            <a:spLocks noGrp="1"/>
          </p:cNvSpPr>
          <p:nvPr>
            <p:ph type="ftr" sz="quarter" idx="12"/>
          </p:nvPr>
        </p:nvSpPr>
        <p:spPr/>
        <p:txBody>
          <a:bodyPr/>
          <a:lstStyle/>
          <a:p>
            <a:r>
              <a:rPr lang="en-US" smtClean="0"/>
              <a:t>L01 Information Security Management v6.0</a:t>
            </a:r>
            <a:endParaRPr lang="en-US"/>
          </a:p>
        </p:txBody>
      </p:sp>
      <p:sp>
        <p:nvSpPr>
          <p:cNvPr id="9" name="Slide Number Placeholder 8"/>
          <p:cNvSpPr>
            <a:spLocks noGrp="1"/>
          </p:cNvSpPr>
          <p:nvPr>
            <p:ph type="sldNum" sz="quarter" idx="11"/>
          </p:nvPr>
        </p:nvSpPr>
        <p:spPr/>
        <p:txBody>
          <a:bodyPr/>
          <a:lstStyle/>
          <a:p>
            <a:fld id="{1E652683-1DA0-4231-9FA8-9F4A36E614D8}"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r>
              <a:rPr lang="en-CA"/>
              <a:t>Hiring Practises</a:t>
            </a:r>
          </a:p>
        </p:txBody>
      </p:sp>
      <p:sp>
        <p:nvSpPr>
          <p:cNvPr id="253955" name="Rectangle 3"/>
          <p:cNvSpPr>
            <a:spLocks noGrp="1" noChangeArrowheads="1"/>
          </p:cNvSpPr>
          <p:nvPr>
            <p:ph sz="half" idx="1"/>
          </p:nvPr>
        </p:nvSpPr>
        <p:spPr/>
        <p:txBody>
          <a:bodyPr/>
          <a:lstStyle/>
          <a:p>
            <a:pPr marL="263525" indent="-263525">
              <a:buNone/>
            </a:pPr>
            <a:r>
              <a:rPr lang="en-CA" sz="2000" b="1" dirty="0"/>
              <a:t>Personnel security controls  </a:t>
            </a:r>
            <a:r>
              <a:rPr lang="en-CA" sz="2000" dirty="0"/>
              <a:t>begin before employees are hired…</a:t>
            </a:r>
          </a:p>
          <a:p>
            <a:pPr marL="263525" indent="-263525">
              <a:buNone/>
            </a:pPr>
            <a:r>
              <a:rPr lang="en-CA" sz="2000" dirty="0"/>
              <a:t>Job description</a:t>
            </a:r>
          </a:p>
          <a:p>
            <a:pPr marL="263525" indent="-263525">
              <a:buFontTx/>
              <a:buChar char="•"/>
            </a:pPr>
            <a:r>
              <a:rPr lang="en-CA" sz="2000" dirty="0"/>
              <a:t>Responsibilities, required education, experience and expertise</a:t>
            </a:r>
          </a:p>
          <a:p>
            <a:pPr marL="263525" indent="-263525">
              <a:buFontTx/>
              <a:buChar char="•"/>
            </a:pPr>
            <a:r>
              <a:rPr lang="en-CA" sz="2000" dirty="0"/>
              <a:t>Match the right person to the right job</a:t>
            </a:r>
          </a:p>
          <a:p>
            <a:pPr marL="263525" indent="-263525">
              <a:buFontTx/>
              <a:buChar char="•"/>
            </a:pPr>
            <a:r>
              <a:rPr lang="en-CA" sz="2000" dirty="0"/>
              <a:t>Helps security administrator provide the correct access controls based on role</a:t>
            </a:r>
          </a:p>
        </p:txBody>
      </p:sp>
      <p:sp>
        <p:nvSpPr>
          <p:cNvPr id="253956" name="Rectangle 4"/>
          <p:cNvSpPr>
            <a:spLocks noGrp="1" noChangeArrowheads="1"/>
          </p:cNvSpPr>
          <p:nvPr>
            <p:ph sz="half" idx="2"/>
          </p:nvPr>
        </p:nvSpPr>
        <p:spPr/>
        <p:txBody>
          <a:bodyPr/>
          <a:lstStyle/>
          <a:p>
            <a:pPr marL="263525" indent="-263525">
              <a:buNone/>
            </a:pPr>
            <a:r>
              <a:rPr lang="en-CA" sz="2000" b="1" dirty="0"/>
              <a:t>Employment agreements</a:t>
            </a:r>
          </a:p>
          <a:p>
            <a:pPr marL="263525" indent="-263525">
              <a:buFontTx/>
              <a:buChar char="•"/>
            </a:pPr>
            <a:r>
              <a:rPr lang="en-CA" sz="2000" dirty="0"/>
              <a:t>Signed before employment begins</a:t>
            </a:r>
          </a:p>
          <a:p>
            <a:pPr marL="263525" indent="-263525">
              <a:buFontTx/>
              <a:buChar char="•"/>
            </a:pPr>
            <a:r>
              <a:rPr lang="en-CA" sz="2000" dirty="0"/>
              <a:t>Nondisclosure agreements (</a:t>
            </a:r>
            <a:r>
              <a:rPr lang="en-CA" sz="2000" b="1" dirty="0"/>
              <a:t>NDA</a:t>
            </a:r>
            <a:r>
              <a:rPr lang="en-CA" sz="2000" dirty="0"/>
              <a:t>)  protect company’s rights to retain trade secrets and intellectual property after employee departs</a:t>
            </a:r>
          </a:p>
          <a:p>
            <a:pPr marL="263525" indent="-263525">
              <a:buNone/>
            </a:pPr>
            <a:r>
              <a:rPr lang="en-CA" sz="2000" dirty="0"/>
              <a:t>Code of conduct</a:t>
            </a:r>
          </a:p>
          <a:p>
            <a:pPr marL="263525" indent="-263525">
              <a:buNone/>
            </a:pPr>
            <a:r>
              <a:rPr lang="en-CA" sz="2000" dirty="0"/>
              <a:t>Conflict of interest</a:t>
            </a:r>
          </a:p>
          <a:p>
            <a:pPr marL="263525" indent="-263525">
              <a:buNone/>
            </a:pPr>
            <a:r>
              <a:rPr lang="en-CA" sz="2000" dirty="0"/>
              <a:t>Gift-handling policy</a:t>
            </a:r>
          </a:p>
          <a:p>
            <a:pPr marL="263525" indent="-263525">
              <a:buNone/>
            </a:pPr>
            <a:r>
              <a:rPr lang="en-CA" sz="2000" dirty="0"/>
              <a:t>Ethics agreement</a:t>
            </a:r>
          </a:p>
          <a:p>
            <a:pPr marL="263525" indent="-263525"/>
            <a:endParaRPr lang="en-CA" sz="2000" dirty="0"/>
          </a:p>
        </p:txBody>
      </p:sp>
      <p:sp>
        <p:nvSpPr>
          <p:cNvPr id="7" name="Footer Placeholder 6"/>
          <p:cNvSpPr>
            <a:spLocks noGrp="1"/>
          </p:cNvSpPr>
          <p:nvPr>
            <p:ph type="ftr" sz="quarter" idx="11"/>
          </p:nvPr>
        </p:nvSpPr>
        <p:spPr/>
        <p:txBody>
          <a:bodyPr/>
          <a:lstStyle/>
          <a:p>
            <a:r>
              <a:rPr lang="en-US" smtClean="0"/>
              <a:t>L01 Information Security Management v6.0</a:t>
            </a:r>
            <a:endParaRPr lang="en-US" dirty="0"/>
          </a:p>
        </p:txBody>
      </p:sp>
      <p:sp>
        <p:nvSpPr>
          <p:cNvPr id="8" name="Slide Number Placeholder 7"/>
          <p:cNvSpPr>
            <a:spLocks noGrp="1"/>
          </p:cNvSpPr>
          <p:nvPr>
            <p:ph type="sldNum" sz="quarter" idx="12"/>
          </p:nvPr>
        </p:nvSpPr>
        <p:spPr/>
        <p:txBody>
          <a:bodyPr/>
          <a:lstStyle/>
          <a:p>
            <a:fld id="{F3BB694F-286E-4A65-92D2-B13F06A71EF5}"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CA" dirty="0"/>
              <a:t>Hiring </a:t>
            </a:r>
            <a:r>
              <a:rPr lang="en-CA" dirty="0" smtClean="0"/>
              <a:t>Practises</a:t>
            </a:r>
            <a:endParaRPr lang="en-CA" dirty="0"/>
          </a:p>
        </p:txBody>
      </p:sp>
      <p:sp>
        <p:nvSpPr>
          <p:cNvPr id="236547" name="Rectangle 3"/>
          <p:cNvSpPr>
            <a:spLocks noGrp="1" noChangeArrowheads="1"/>
          </p:cNvSpPr>
          <p:nvPr>
            <p:ph sz="half" idx="1"/>
          </p:nvPr>
        </p:nvSpPr>
        <p:spPr/>
        <p:txBody>
          <a:bodyPr/>
          <a:lstStyle/>
          <a:p>
            <a:pPr marL="265113" indent="-265113">
              <a:lnSpc>
                <a:spcPct val="80000"/>
              </a:lnSpc>
              <a:buNone/>
            </a:pPr>
            <a:r>
              <a:rPr lang="en-CA" sz="2000" b="1" dirty="0"/>
              <a:t>Reference checks</a:t>
            </a:r>
          </a:p>
          <a:p>
            <a:pPr marL="265113" indent="-265113">
              <a:lnSpc>
                <a:spcPct val="80000"/>
              </a:lnSpc>
              <a:buFontTx/>
              <a:buChar char="•"/>
            </a:pPr>
            <a:r>
              <a:rPr lang="en-CA" sz="2000" dirty="0"/>
              <a:t>Used to verify work history, and to determine competencies, such as teamwork, leadership skills, perseverance, work ethic, planning, management skills, etc.</a:t>
            </a:r>
          </a:p>
          <a:p>
            <a:pPr marL="265113" indent="-265113">
              <a:lnSpc>
                <a:spcPct val="80000"/>
              </a:lnSpc>
              <a:buFontTx/>
              <a:buChar char="•"/>
            </a:pPr>
            <a:r>
              <a:rPr lang="en-CA" sz="2000" dirty="0"/>
              <a:t>Many employers are reluctant to give personal references</a:t>
            </a:r>
          </a:p>
          <a:p>
            <a:pPr marL="265113" indent="-265113">
              <a:lnSpc>
                <a:spcPct val="80000"/>
              </a:lnSpc>
            </a:pPr>
            <a:r>
              <a:rPr lang="en-CA" sz="2000" dirty="0" smtClean="0"/>
              <a:t>Gaps </a:t>
            </a:r>
            <a:r>
              <a:rPr lang="en-CA" sz="2000" dirty="0"/>
              <a:t>in employment should be investigated.</a:t>
            </a:r>
          </a:p>
        </p:txBody>
      </p:sp>
      <p:sp>
        <p:nvSpPr>
          <p:cNvPr id="236548" name="Rectangle 4"/>
          <p:cNvSpPr>
            <a:spLocks noGrp="1" noChangeArrowheads="1"/>
          </p:cNvSpPr>
          <p:nvPr>
            <p:ph sz="half" idx="2"/>
          </p:nvPr>
        </p:nvSpPr>
        <p:spPr/>
        <p:txBody>
          <a:bodyPr/>
          <a:lstStyle/>
          <a:p>
            <a:pPr marL="265113" indent="-265113">
              <a:lnSpc>
                <a:spcPct val="80000"/>
              </a:lnSpc>
              <a:buNone/>
            </a:pPr>
            <a:r>
              <a:rPr lang="en-CA" sz="2000" dirty="0"/>
              <a:t>Type of check done depends on the position being filled.</a:t>
            </a:r>
          </a:p>
          <a:p>
            <a:pPr marL="265113" indent="-265113">
              <a:lnSpc>
                <a:spcPct val="80000"/>
              </a:lnSpc>
              <a:buNone/>
            </a:pPr>
            <a:endParaRPr lang="en-CA" sz="2000" dirty="0" smtClean="0"/>
          </a:p>
          <a:p>
            <a:pPr marL="265113" indent="-265113">
              <a:lnSpc>
                <a:spcPct val="80000"/>
              </a:lnSpc>
              <a:buNone/>
            </a:pPr>
            <a:r>
              <a:rPr lang="en-CA" sz="2000" dirty="0" smtClean="0"/>
              <a:t>Background </a:t>
            </a:r>
            <a:r>
              <a:rPr lang="en-CA" sz="2000" dirty="0"/>
              <a:t>checks may include</a:t>
            </a:r>
          </a:p>
          <a:p>
            <a:pPr marL="665163" lvl="1" indent="-265113">
              <a:lnSpc>
                <a:spcPct val="80000"/>
              </a:lnSpc>
              <a:buFontTx/>
              <a:buChar char="•"/>
            </a:pPr>
            <a:r>
              <a:rPr lang="en-CA" sz="1600" dirty="0"/>
              <a:t>Credit history</a:t>
            </a:r>
          </a:p>
          <a:p>
            <a:pPr marL="665163" lvl="1" indent="-265113">
              <a:lnSpc>
                <a:spcPct val="80000"/>
              </a:lnSpc>
              <a:buFontTx/>
              <a:buChar char="•"/>
            </a:pPr>
            <a:r>
              <a:rPr lang="en-CA" sz="1600" dirty="0"/>
              <a:t>Criminal history</a:t>
            </a:r>
          </a:p>
          <a:p>
            <a:pPr marL="665163" lvl="1" indent="-265113">
              <a:lnSpc>
                <a:spcPct val="80000"/>
              </a:lnSpc>
              <a:buFontTx/>
              <a:buChar char="•"/>
            </a:pPr>
            <a:r>
              <a:rPr lang="en-CA" sz="1600" dirty="0"/>
              <a:t>Drug and substance testing</a:t>
            </a:r>
          </a:p>
          <a:p>
            <a:pPr marL="665163" lvl="1" indent="-265113">
              <a:lnSpc>
                <a:spcPct val="80000"/>
              </a:lnSpc>
              <a:buFontTx/>
              <a:buChar char="•"/>
            </a:pPr>
            <a:r>
              <a:rPr lang="en-CA" sz="1600" dirty="0"/>
              <a:t>Driving records</a:t>
            </a:r>
          </a:p>
          <a:p>
            <a:pPr marL="665163" lvl="1" indent="-265113">
              <a:lnSpc>
                <a:spcPct val="80000"/>
              </a:lnSpc>
              <a:buFontTx/>
              <a:buChar char="•"/>
            </a:pPr>
            <a:r>
              <a:rPr lang="en-CA" sz="1600" dirty="0"/>
              <a:t>Prior employment (dates, salaries, performance, reason for leaving)</a:t>
            </a:r>
          </a:p>
          <a:p>
            <a:pPr marL="665163" lvl="1" indent="-265113">
              <a:lnSpc>
                <a:spcPct val="80000"/>
              </a:lnSpc>
              <a:buFontTx/>
              <a:buChar char="•"/>
            </a:pPr>
            <a:r>
              <a:rPr lang="en-CA" sz="1600" dirty="0"/>
              <a:t>Education, licensing and certification verification</a:t>
            </a:r>
          </a:p>
          <a:p>
            <a:pPr marL="665163" lvl="1" indent="-265113">
              <a:lnSpc>
                <a:spcPct val="80000"/>
              </a:lnSpc>
              <a:buFontTx/>
              <a:buChar char="•"/>
            </a:pPr>
            <a:r>
              <a:rPr lang="en-CA" sz="1600" dirty="0" smtClean="0"/>
              <a:t>Terrorist </a:t>
            </a:r>
            <a:r>
              <a:rPr lang="en-CA" sz="1600" dirty="0"/>
              <a:t>watch list</a:t>
            </a:r>
          </a:p>
        </p:txBody>
      </p:sp>
      <p:sp>
        <p:nvSpPr>
          <p:cNvPr id="7" name="Footer Placeholder 6"/>
          <p:cNvSpPr>
            <a:spLocks noGrp="1"/>
          </p:cNvSpPr>
          <p:nvPr>
            <p:ph type="ftr" sz="quarter" idx="11"/>
          </p:nvPr>
        </p:nvSpPr>
        <p:spPr/>
        <p:txBody>
          <a:bodyPr/>
          <a:lstStyle/>
          <a:p>
            <a:r>
              <a:rPr lang="en-US" smtClean="0"/>
              <a:t>L01 Information Security Management v6.0</a:t>
            </a:r>
            <a:endParaRPr lang="en-US" dirty="0"/>
          </a:p>
        </p:txBody>
      </p:sp>
      <p:sp>
        <p:nvSpPr>
          <p:cNvPr id="8" name="Slide Number Placeholder 7"/>
          <p:cNvSpPr>
            <a:spLocks noGrp="1"/>
          </p:cNvSpPr>
          <p:nvPr>
            <p:ph type="sldNum" sz="quarter" idx="12"/>
          </p:nvPr>
        </p:nvSpPr>
        <p:spPr/>
        <p:txBody>
          <a:bodyPr/>
          <a:lstStyle/>
          <a:p>
            <a:fld id="{F3BB694F-286E-4A65-92D2-B13F06A71EF5}"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CA" dirty="0"/>
              <a:t>Termination </a:t>
            </a:r>
            <a:r>
              <a:rPr lang="en-CA" dirty="0" smtClean="0"/>
              <a:t>Procedures</a:t>
            </a:r>
            <a:endParaRPr lang="en-CA" dirty="0"/>
          </a:p>
        </p:txBody>
      </p:sp>
      <p:sp>
        <p:nvSpPr>
          <p:cNvPr id="7" name="Text Placeholder 6"/>
          <p:cNvSpPr>
            <a:spLocks noGrp="1"/>
          </p:cNvSpPr>
          <p:nvPr>
            <p:ph type="body" idx="1"/>
          </p:nvPr>
        </p:nvSpPr>
        <p:spPr/>
        <p:txBody>
          <a:bodyPr/>
          <a:lstStyle/>
          <a:p>
            <a:r>
              <a:rPr lang="en-CA" dirty="0" smtClean="0"/>
              <a:t>Friendly terminations</a:t>
            </a:r>
            <a:endParaRPr lang="en-US" dirty="0"/>
          </a:p>
        </p:txBody>
      </p:sp>
      <p:sp>
        <p:nvSpPr>
          <p:cNvPr id="235523" name="Rectangle 3"/>
          <p:cNvSpPr>
            <a:spLocks noGrp="1" noChangeArrowheads="1"/>
          </p:cNvSpPr>
          <p:nvPr>
            <p:ph sz="half" idx="2"/>
          </p:nvPr>
        </p:nvSpPr>
        <p:spPr/>
        <p:txBody>
          <a:bodyPr/>
          <a:lstStyle/>
          <a:p>
            <a:r>
              <a:rPr lang="en-CA" dirty="0" smtClean="0"/>
              <a:t>Exit </a:t>
            </a:r>
            <a:r>
              <a:rPr lang="en-CA" dirty="0"/>
              <a:t>interview</a:t>
            </a:r>
          </a:p>
          <a:p>
            <a:pPr lvl="1"/>
            <a:r>
              <a:rPr lang="en-CA" dirty="0"/>
              <a:t>Surrender keys, identification cards, badges, tokens and cryptographic keys</a:t>
            </a:r>
          </a:p>
          <a:p>
            <a:pPr lvl="1"/>
            <a:r>
              <a:rPr lang="en-CA" dirty="0"/>
              <a:t>Return laptops, cable locks, credit cards, phones, etc</a:t>
            </a:r>
          </a:p>
          <a:p>
            <a:pPr lvl="1"/>
            <a:r>
              <a:rPr lang="en-CA" dirty="0"/>
              <a:t>Access is removed to platforms and facilities</a:t>
            </a:r>
          </a:p>
          <a:p>
            <a:pPr lvl="1"/>
            <a:r>
              <a:rPr lang="en-CA" dirty="0"/>
              <a:t>Accounts may be deleted immediately or disabled</a:t>
            </a:r>
          </a:p>
        </p:txBody>
      </p:sp>
      <p:sp>
        <p:nvSpPr>
          <p:cNvPr id="8" name="Text Placeholder 7"/>
          <p:cNvSpPr>
            <a:spLocks noGrp="1"/>
          </p:cNvSpPr>
          <p:nvPr>
            <p:ph type="body" sz="quarter" idx="3"/>
          </p:nvPr>
        </p:nvSpPr>
        <p:spPr/>
        <p:txBody>
          <a:bodyPr/>
          <a:lstStyle/>
          <a:p>
            <a:r>
              <a:rPr lang="en-CA" dirty="0" smtClean="0"/>
              <a:t>Unfriendly terminations</a:t>
            </a:r>
            <a:endParaRPr lang="en-US" dirty="0"/>
          </a:p>
        </p:txBody>
      </p:sp>
      <p:sp>
        <p:nvSpPr>
          <p:cNvPr id="9" name="Content Placeholder 8"/>
          <p:cNvSpPr>
            <a:spLocks noGrp="1"/>
          </p:cNvSpPr>
          <p:nvPr>
            <p:ph sz="quarter" idx="4"/>
          </p:nvPr>
        </p:nvSpPr>
        <p:spPr/>
        <p:txBody>
          <a:bodyPr/>
          <a:lstStyle/>
          <a:p>
            <a:pPr>
              <a:lnSpc>
                <a:spcPct val="80000"/>
              </a:lnSpc>
            </a:pPr>
            <a:r>
              <a:rPr lang="en-CA" sz="1800" dirty="0" smtClean="0"/>
              <a:t>Employee is fired, involuntarily transferred, laid off, or disgruntled</a:t>
            </a:r>
          </a:p>
          <a:p>
            <a:pPr>
              <a:lnSpc>
                <a:spcPct val="80000"/>
              </a:lnSpc>
            </a:pPr>
            <a:r>
              <a:rPr lang="en-CA" sz="1800" b="1" dirty="0" smtClean="0"/>
              <a:t>Exit interview</a:t>
            </a:r>
          </a:p>
          <a:p>
            <a:pPr lvl="1">
              <a:lnSpc>
                <a:spcPct val="80000"/>
              </a:lnSpc>
            </a:pPr>
            <a:r>
              <a:rPr lang="en-CA" sz="1600" dirty="0" smtClean="0"/>
              <a:t>Remove employee from work environment</a:t>
            </a:r>
          </a:p>
          <a:p>
            <a:pPr lvl="1">
              <a:lnSpc>
                <a:spcPct val="80000"/>
              </a:lnSpc>
            </a:pPr>
            <a:r>
              <a:rPr lang="en-CA" sz="1600" dirty="0" smtClean="0"/>
              <a:t>Remind employee of employment and non-disclosure agreements</a:t>
            </a:r>
          </a:p>
          <a:p>
            <a:pPr>
              <a:lnSpc>
                <a:spcPct val="80000"/>
              </a:lnSpc>
            </a:pPr>
            <a:r>
              <a:rPr lang="en-CA" sz="1800" dirty="0" smtClean="0"/>
              <a:t>Employee’s network user accounts are disabled immediately</a:t>
            </a:r>
          </a:p>
          <a:p>
            <a:pPr>
              <a:lnSpc>
                <a:spcPct val="80000"/>
              </a:lnSpc>
            </a:pPr>
            <a:r>
              <a:rPr lang="en-CA" sz="1800" dirty="0" smtClean="0"/>
              <a:t>Security escort to collect personal belongings</a:t>
            </a:r>
          </a:p>
          <a:p>
            <a:pPr>
              <a:lnSpc>
                <a:spcPct val="80000"/>
              </a:lnSpc>
            </a:pPr>
            <a:r>
              <a:rPr lang="en-CA" sz="1800" dirty="0" smtClean="0"/>
              <a:t>Make sure employee returns company property from vehicle or home</a:t>
            </a:r>
          </a:p>
          <a:p>
            <a:endParaRPr lang="en-US" sz="1800" dirty="0"/>
          </a:p>
        </p:txBody>
      </p:sp>
      <p:pic>
        <p:nvPicPr>
          <p:cNvPr id="235524" name="Picture 4" descr="MCj04281230000[1]"/>
          <p:cNvPicPr>
            <a:picLocks noChangeAspect="1" noChangeArrowheads="1"/>
          </p:cNvPicPr>
          <p:nvPr/>
        </p:nvPicPr>
        <p:blipFill>
          <a:blip r:embed="rId3" cstate="print"/>
          <a:srcRect/>
          <a:stretch>
            <a:fillRect/>
          </a:stretch>
        </p:blipFill>
        <p:spPr bwMode="auto">
          <a:xfrm>
            <a:off x="0" y="5591174"/>
            <a:ext cx="1008062" cy="1266826"/>
          </a:xfrm>
          <a:prstGeom prst="rect">
            <a:avLst/>
          </a:prstGeom>
          <a:noFill/>
        </p:spPr>
      </p:pic>
      <p:pic>
        <p:nvPicPr>
          <p:cNvPr id="10" name="Picture 5" descr="MCj04244520000[1]"/>
          <p:cNvPicPr>
            <a:picLocks noChangeAspect="1" noChangeArrowheads="1"/>
          </p:cNvPicPr>
          <p:nvPr/>
        </p:nvPicPr>
        <p:blipFill>
          <a:blip r:embed="rId4" cstate="print"/>
          <a:srcRect/>
          <a:stretch>
            <a:fillRect/>
          </a:stretch>
        </p:blipFill>
        <p:spPr bwMode="auto">
          <a:xfrm>
            <a:off x="5929322" y="5500702"/>
            <a:ext cx="1112837" cy="908050"/>
          </a:xfrm>
          <a:prstGeom prst="rect">
            <a:avLst/>
          </a:prstGeom>
          <a:noFill/>
        </p:spPr>
      </p:pic>
      <p:sp>
        <p:nvSpPr>
          <p:cNvPr id="11" name="Footer Placeholder 10"/>
          <p:cNvSpPr>
            <a:spLocks noGrp="1"/>
          </p:cNvSpPr>
          <p:nvPr>
            <p:ph type="ftr" sz="quarter" idx="11"/>
          </p:nvPr>
        </p:nvSpPr>
        <p:spPr/>
        <p:txBody>
          <a:bodyPr/>
          <a:lstStyle/>
          <a:p>
            <a:r>
              <a:rPr lang="en-US" smtClean="0"/>
              <a:t>L01 Information Security Management v6.0</a:t>
            </a:r>
            <a:endParaRPr lang="en-US" dirty="0"/>
          </a:p>
        </p:txBody>
      </p:sp>
      <p:sp>
        <p:nvSpPr>
          <p:cNvPr id="12" name="Slide Number Placeholder 11"/>
          <p:cNvSpPr>
            <a:spLocks noGrp="1"/>
          </p:cNvSpPr>
          <p:nvPr>
            <p:ph type="sldNum" sz="quarter" idx="12"/>
          </p:nvPr>
        </p:nvSpPr>
        <p:spPr/>
        <p:txBody>
          <a:bodyPr/>
          <a:lstStyle/>
          <a:p>
            <a:fld id="{ECAC5EBC-B10D-4583-A969-0D1DC2F7F928}"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en-CA" dirty="0"/>
              <a:t>Security Awareness, </a:t>
            </a:r>
            <a:br>
              <a:rPr lang="en-CA" dirty="0"/>
            </a:br>
            <a:r>
              <a:rPr lang="en-CA" dirty="0"/>
              <a:t>Education and Training</a:t>
            </a:r>
          </a:p>
        </p:txBody>
      </p:sp>
      <p:sp>
        <p:nvSpPr>
          <p:cNvPr id="7" name="Text Placeholder 6"/>
          <p:cNvSpPr>
            <a:spLocks noGrp="1"/>
          </p:cNvSpPr>
          <p:nvPr>
            <p:ph type="body" idx="1"/>
          </p:nvPr>
        </p:nvSpPr>
        <p:spPr/>
        <p:txBody>
          <a:bodyPr/>
          <a:lstStyle/>
          <a:p>
            <a:r>
              <a:rPr lang="en-US" dirty="0" smtClean="0"/>
              <a:t>Training</a:t>
            </a:r>
            <a:endParaRPr lang="en-US" dirty="0"/>
          </a:p>
        </p:txBody>
      </p:sp>
      <p:sp>
        <p:nvSpPr>
          <p:cNvPr id="260099" name="Rectangle 3"/>
          <p:cNvSpPr>
            <a:spLocks noGrp="1" noChangeArrowheads="1"/>
          </p:cNvSpPr>
          <p:nvPr>
            <p:ph sz="half" idx="2"/>
          </p:nvPr>
        </p:nvSpPr>
        <p:spPr/>
        <p:txBody>
          <a:bodyPr/>
          <a:lstStyle/>
          <a:p>
            <a:pPr marL="263525" indent="-263525">
              <a:lnSpc>
                <a:spcPct val="90000"/>
              </a:lnSpc>
              <a:buFontTx/>
              <a:buChar char="•"/>
            </a:pPr>
            <a:r>
              <a:rPr lang="en-CA" sz="2000" dirty="0" smtClean="0"/>
              <a:t>Teach employees how to carry out job to comply with security policy</a:t>
            </a:r>
          </a:p>
          <a:p>
            <a:pPr marL="263525" indent="-263525">
              <a:lnSpc>
                <a:spcPct val="90000"/>
              </a:lnSpc>
            </a:pPr>
            <a:r>
              <a:rPr lang="en-CA" sz="2000" smtClean="0"/>
              <a:t>N00bies</a:t>
            </a:r>
            <a:r>
              <a:rPr lang="en-CA" sz="2000" dirty="0" smtClean="0"/>
              <a:t>:  Inform employees of their roles, and the expectations for the role in observance of security requirements.</a:t>
            </a:r>
          </a:p>
        </p:txBody>
      </p:sp>
      <p:sp>
        <p:nvSpPr>
          <p:cNvPr id="9" name="Text Placeholder 8"/>
          <p:cNvSpPr>
            <a:spLocks noGrp="1"/>
          </p:cNvSpPr>
          <p:nvPr>
            <p:ph type="body" sz="quarter" idx="3"/>
          </p:nvPr>
        </p:nvSpPr>
        <p:spPr/>
        <p:txBody>
          <a:bodyPr/>
          <a:lstStyle/>
          <a:p>
            <a:r>
              <a:rPr lang="en-US" dirty="0" smtClean="0"/>
              <a:t>Education</a:t>
            </a:r>
            <a:endParaRPr lang="en-US" dirty="0"/>
          </a:p>
        </p:txBody>
      </p:sp>
      <p:sp>
        <p:nvSpPr>
          <p:cNvPr id="260100" name="Rectangle 4"/>
          <p:cNvSpPr>
            <a:spLocks noGrp="1" noChangeArrowheads="1"/>
          </p:cNvSpPr>
          <p:nvPr>
            <p:ph sz="quarter" idx="4"/>
          </p:nvPr>
        </p:nvSpPr>
        <p:spPr/>
        <p:txBody>
          <a:bodyPr/>
          <a:lstStyle/>
          <a:p>
            <a:pPr marL="263525" indent="-263525">
              <a:lnSpc>
                <a:spcPct val="90000"/>
              </a:lnSpc>
            </a:pPr>
            <a:r>
              <a:rPr lang="en-CA" sz="2000" dirty="0" smtClean="0"/>
              <a:t>Employees learn more than what is needed for job role</a:t>
            </a:r>
          </a:p>
          <a:p>
            <a:pPr marL="263525" indent="-263525">
              <a:lnSpc>
                <a:spcPct val="90000"/>
              </a:lnSpc>
            </a:pPr>
            <a:r>
              <a:rPr lang="en-CA" sz="2000" dirty="0" smtClean="0"/>
              <a:t>Certifications, promotions</a:t>
            </a:r>
          </a:p>
          <a:p>
            <a:pPr marL="263525" indent="-263525">
              <a:lnSpc>
                <a:spcPct val="90000"/>
              </a:lnSpc>
            </a:pPr>
            <a:r>
              <a:rPr lang="en-CA" sz="2000" dirty="0" smtClean="0"/>
              <a:t>Example, the 10 security domains</a:t>
            </a:r>
          </a:p>
          <a:p>
            <a:pPr marL="263525" indent="-263525">
              <a:lnSpc>
                <a:spcPct val="90000"/>
              </a:lnSpc>
              <a:buNone/>
            </a:pPr>
            <a:endParaRPr lang="en-CA" sz="2000" dirty="0" smtClean="0"/>
          </a:p>
          <a:p>
            <a:pPr marL="263525" indent="-263525">
              <a:lnSpc>
                <a:spcPct val="90000"/>
              </a:lnSpc>
              <a:buNone/>
            </a:pPr>
            <a:endParaRPr lang="en-CA" sz="2000" dirty="0" smtClean="0"/>
          </a:p>
        </p:txBody>
      </p:sp>
      <p:sp>
        <p:nvSpPr>
          <p:cNvPr id="6" name="Footer Placeholder 5"/>
          <p:cNvSpPr>
            <a:spLocks noGrp="1"/>
          </p:cNvSpPr>
          <p:nvPr>
            <p:ph type="ftr" sz="quarter" idx="11"/>
          </p:nvPr>
        </p:nvSpPr>
        <p:spPr/>
        <p:txBody>
          <a:bodyPr/>
          <a:lstStyle/>
          <a:p>
            <a:r>
              <a:rPr lang="en-US" smtClean="0"/>
              <a:t>L01 Information Security Management v6.0</a:t>
            </a:r>
            <a:endParaRPr lang="en-US" dirty="0"/>
          </a:p>
        </p:txBody>
      </p:sp>
      <p:sp>
        <p:nvSpPr>
          <p:cNvPr id="8" name="Slide Number Placeholder 7"/>
          <p:cNvSpPr>
            <a:spLocks noGrp="1"/>
          </p:cNvSpPr>
          <p:nvPr>
            <p:ph type="sldNum" sz="quarter" idx="12"/>
          </p:nvPr>
        </p:nvSpPr>
        <p:spPr/>
        <p:txBody>
          <a:bodyPr/>
          <a:lstStyle/>
          <a:p>
            <a:fld id="{F3BB694F-286E-4A65-92D2-B13F06A71EF5}"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CA" dirty="0"/>
              <a:t>Threat, Risk, Vulnerabilities</a:t>
            </a:r>
          </a:p>
        </p:txBody>
      </p:sp>
      <p:sp>
        <p:nvSpPr>
          <p:cNvPr id="183300" name="Rectangle 4"/>
          <p:cNvSpPr>
            <a:spLocks noChangeArrowheads="1"/>
          </p:cNvSpPr>
          <p:nvPr/>
        </p:nvSpPr>
        <p:spPr bwMode="auto">
          <a:xfrm>
            <a:off x="6804025" y="2205038"/>
            <a:ext cx="1979613" cy="2031325"/>
          </a:xfrm>
          <a:prstGeom prst="rect">
            <a:avLst/>
          </a:prstGeom>
          <a:noFill/>
          <a:ln w="9525">
            <a:noFill/>
            <a:miter lim="800000"/>
            <a:headEnd/>
            <a:tailEnd/>
          </a:ln>
          <a:effectLst/>
        </p:spPr>
        <p:txBody>
          <a:bodyPr>
            <a:spAutoFit/>
          </a:bodyPr>
          <a:lstStyle/>
          <a:p>
            <a:pPr>
              <a:spcBef>
                <a:spcPct val="0"/>
              </a:spcBef>
            </a:pPr>
            <a:r>
              <a:rPr lang="en-US" sz="1400" dirty="0" smtClean="0"/>
              <a:t>Based on Diagram</a:t>
            </a:r>
            <a:r>
              <a:rPr lang="en-US" sz="1400" dirty="0"/>
              <a:t>: Common Criteria for Information Technology Security Evaluation; Part 1: Introduction and general model</a:t>
            </a:r>
          </a:p>
          <a:p>
            <a:pPr>
              <a:spcBef>
                <a:spcPct val="0"/>
              </a:spcBef>
            </a:pPr>
            <a:r>
              <a:rPr lang="en-US" sz="1400" dirty="0"/>
              <a:t>August 1999  Version 2.1 CCIMB-99-031</a:t>
            </a:r>
          </a:p>
        </p:txBody>
      </p:sp>
      <p:grpSp>
        <p:nvGrpSpPr>
          <p:cNvPr id="183301" name="Group 5"/>
          <p:cNvGrpSpPr>
            <a:grpSpLocks/>
          </p:cNvGrpSpPr>
          <p:nvPr/>
        </p:nvGrpSpPr>
        <p:grpSpPr bwMode="auto">
          <a:xfrm>
            <a:off x="714348" y="1714488"/>
            <a:ext cx="6262687" cy="4538662"/>
            <a:chOff x="1202" y="1161"/>
            <a:chExt cx="3945" cy="2859"/>
          </a:xfrm>
        </p:grpSpPr>
        <p:sp>
          <p:nvSpPr>
            <p:cNvPr id="183302" name="Freeform 6"/>
            <p:cNvSpPr>
              <a:spLocks/>
            </p:cNvSpPr>
            <p:nvPr/>
          </p:nvSpPr>
          <p:spPr bwMode="auto">
            <a:xfrm>
              <a:off x="1601" y="1525"/>
              <a:ext cx="440" cy="417"/>
            </a:xfrm>
            <a:custGeom>
              <a:avLst/>
              <a:gdLst/>
              <a:ahLst/>
              <a:cxnLst>
                <a:cxn ang="0">
                  <a:pos x="0" y="0"/>
                </a:cxn>
                <a:cxn ang="0">
                  <a:pos x="0" y="961"/>
                </a:cxn>
                <a:cxn ang="0">
                  <a:pos x="96" y="1057"/>
                </a:cxn>
                <a:cxn ang="0">
                  <a:pos x="96" y="1057"/>
                </a:cxn>
                <a:cxn ang="0">
                  <a:pos x="951" y="1057"/>
                </a:cxn>
              </a:cxnLst>
              <a:rect l="0" t="0" r="r" b="b"/>
              <a:pathLst>
                <a:path w="951" h="1057">
                  <a:moveTo>
                    <a:pt x="0" y="0"/>
                  </a:moveTo>
                  <a:lnTo>
                    <a:pt x="0" y="961"/>
                  </a:lnTo>
                  <a:cubicBezTo>
                    <a:pt x="0" y="1014"/>
                    <a:pt x="43" y="1057"/>
                    <a:pt x="96" y="1057"/>
                  </a:cubicBezTo>
                  <a:lnTo>
                    <a:pt x="96" y="1057"/>
                  </a:lnTo>
                  <a:lnTo>
                    <a:pt x="951" y="1057"/>
                  </a:lnTo>
                </a:path>
              </a:pathLst>
            </a:custGeom>
            <a:noFill/>
            <a:ln w="3175" cap="rnd">
              <a:solidFill>
                <a:srgbClr val="000000"/>
              </a:solidFill>
              <a:prstDash val="solid"/>
              <a:round/>
              <a:headEnd/>
              <a:tailEnd type="triangle" w="med" len="med"/>
            </a:ln>
          </p:spPr>
          <p:txBody>
            <a:bodyPr/>
            <a:lstStyle/>
            <a:p>
              <a:endParaRPr lang="en-US"/>
            </a:p>
          </p:txBody>
        </p:sp>
        <p:sp>
          <p:nvSpPr>
            <p:cNvPr id="183303" name="Rectangle 7"/>
            <p:cNvSpPr>
              <a:spLocks noChangeArrowheads="1"/>
            </p:cNvSpPr>
            <p:nvPr/>
          </p:nvSpPr>
          <p:spPr bwMode="auto">
            <a:xfrm>
              <a:off x="1659" y="1817"/>
              <a:ext cx="308"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impose</a:t>
              </a:r>
              <a:endParaRPr lang="en-US" sz="1400" b="1">
                <a:solidFill>
                  <a:srgbClr val="33CC33"/>
                </a:solidFill>
                <a:cs typeface="Arial" charset="0"/>
              </a:endParaRPr>
            </a:p>
          </p:txBody>
        </p:sp>
        <p:sp>
          <p:nvSpPr>
            <p:cNvPr id="183304" name="Freeform 8"/>
            <p:cNvSpPr>
              <a:spLocks/>
            </p:cNvSpPr>
            <p:nvPr/>
          </p:nvSpPr>
          <p:spPr bwMode="auto">
            <a:xfrm>
              <a:off x="1312" y="1525"/>
              <a:ext cx="1636" cy="998"/>
            </a:xfrm>
            <a:custGeom>
              <a:avLst/>
              <a:gdLst/>
              <a:ahLst/>
              <a:cxnLst>
                <a:cxn ang="0">
                  <a:pos x="0" y="0"/>
                </a:cxn>
                <a:cxn ang="0">
                  <a:pos x="0" y="2595"/>
                </a:cxn>
                <a:cxn ang="0">
                  <a:pos x="96" y="2691"/>
                </a:cxn>
                <a:cxn ang="0">
                  <a:pos x="96" y="2691"/>
                </a:cxn>
                <a:cxn ang="0">
                  <a:pos x="4034" y="2691"/>
                </a:cxn>
              </a:cxnLst>
              <a:rect l="0" t="0" r="r" b="b"/>
              <a:pathLst>
                <a:path w="4034" h="2691">
                  <a:moveTo>
                    <a:pt x="0" y="0"/>
                  </a:moveTo>
                  <a:lnTo>
                    <a:pt x="0" y="2595"/>
                  </a:lnTo>
                  <a:cubicBezTo>
                    <a:pt x="0" y="2648"/>
                    <a:pt x="43" y="2691"/>
                    <a:pt x="96" y="2691"/>
                  </a:cubicBezTo>
                  <a:lnTo>
                    <a:pt x="96" y="2691"/>
                  </a:lnTo>
                  <a:lnTo>
                    <a:pt x="4034" y="2691"/>
                  </a:lnTo>
                </a:path>
              </a:pathLst>
            </a:custGeom>
            <a:noFill/>
            <a:ln w="3175" cap="rnd">
              <a:solidFill>
                <a:srgbClr val="000000"/>
              </a:solidFill>
              <a:prstDash val="solid"/>
              <a:round/>
              <a:headEnd/>
              <a:tailEnd type="triangle" w="med" len="med"/>
            </a:ln>
          </p:spPr>
          <p:txBody>
            <a:bodyPr/>
            <a:lstStyle/>
            <a:p>
              <a:endParaRPr lang="en-US"/>
            </a:p>
          </p:txBody>
        </p:sp>
        <p:sp>
          <p:nvSpPr>
            <p:cNvPr id="183305" name="Rectangle 9"/>
            <p:cNvSpPr>
              <a:spLocks noChangeArrowheads="1"/>
            </p:cNvSpPr>
            <p:nvPr/>
          </p:nvSpPr>
          <p:spPr bwMode="auto">
            <a:xfrm>
              <a:off x="1690" y="2523"/>
              <a:ext cx="708"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may be aware of</a:t>
              </a:r>
              <a:endParaRPr lang="en-US" sz="1400" b="1">
                <a:solidFill>
                  <a:srgbClr val="33CC33"/>
                </a:solidFill>
                <a:cs typeface="Arial" charset="0"/>
              </a:endParaRPr>
            </a:p>
          </p:txBody>
        </p:sp>
        <p:sp>
          <p:nvSpPr>
            <p:cNvPr id="183306" name="Freeform 10"/>
            <p:cNvSpPr>
              <a:spLocks/>
            </p:cNvSpPr>
            <p:nvPr/>
          </p:nvSpPr>
          <p:spPr bwMode="auto">
            <a:xfrm>
              <a:off x="1995" y="1380"/>
              <a:ext cx="1974" cy="1586"/>
            </a:xfrm>
            <a:custGeom>
              <a:avLst/>
              <a:gdLst/>
              <a:ahLst/>
              <a:cxnLst>
                <a:cxn ang="0">
                  <a:pos x="0" y="0"/>
                </a:cxn>
                <a:cxn ang="0">
                  <a:pos x="5105" y="0"/>
                </a:cxn>
                <a:cxn ang="0">
                  <a:pos x="5202" y="96"/>
                </a:cxn>
                <a:cxn ang="0">
                  <a:pos x="5202" y="96"/>
                </a:cxn>
                <a:cxn ang="0">
                  <a:pos x="5202" y="96"/>
                </a:cxn>
                <a:cxn ang="0">
                  <a:pos x="5202" y="3928"/>
                </a:cxn>
              </a:cxnLst>
              <a:rect l="0" t="0" r="r" b="b"/>
              <a:pathLst>
                <a:path w="5202" h="3928">
                  <a:moveTo>
                    <a:pt x="0" y="0"/>
                  </a:moveTo>
                  <a:lnTo>
                    <a:pt x="5105" y="0"/>
                  </a:lnTo>
                  <a:cubicBezTo>
                    <a:pt x="5158" y="0"/>
                    <a:pt x="5202" y="43"/>
                    <a:pt x="5202" y="96"/>
                  </a:cubicBezTo>
                  <a:cubicBezTo>
                    <a:pt x="5202" y="96"/>
                    <a:pt x="5202" y="96"/>
                    <a:pt x="5202" y="96"/>
                  </a:cubicBezTo>
                  <a:lnTo>
                    <a:pt x="5202" y="96"/>
                  </a:lnTo>
                  <a:lnTo>
                    <a:pt x="5202" y="3928"/>
                  </a:lnTo>
                </a:path>
              </a:pathLst>
            </a:custGeom>
            <a:noFill/>
            <a:ln w="3175" cap="rnd">
              <a:solidFill>
                <a:srgbClr val="000000"/>
              </a:solidFill>
              <a:prstDash val="solid"/>
              <a:round/>
              <a:headEnd/>
              <a:tailEnd type="triangle" w="med" len="med"/>
            </a:ln>
          </p:spPr>
          <p:txBody>
            <a:bodyPr/>
            <a:lstStyle/>
            <a:p>
              <a:endParaRPr lang="en-US"/>
            </a:p>
          </p:txBody>
        </p:sp>
        <p:sp>
          <p:nvSpPr>
            <p:cNvPr id="183307" name="Freeform 11"/>
            <p:cNvSpPr>
              <a:spLocks/>
            </p:cNvSpPr>
            <p:nvPr/>
          </p:nvSpPr>
          <p:spPr bwMode="auto">
            <a:xfrm>
              <a:off x="3061" y="1931"/>
              <a:ext cx="908" cy="1035"/>
            </a:xfrm>
            <a:custGeom>
              <a:avLst/>
              <a:gdLst/>
              <a:ahLst/>
              <a:cxnLst>
                <a:cxn ang="0">
                  <a:pos x="0" y="0"/>
                </a:cxn>
                <a:cxn ang="0">
                  <a:pos x="2408" y="0"/>
                </a:cxn>
                <a:cxn ang="0">
                  <a:pos x="2505" y="97"/>
                </a:cxn>
                <a:cxn ang="0">
                  <a:pos x="2505" y="97"/>
                </a:cxn>
                <a:cxn ang="0">
                  <a:pos x="2505" y="97"/>
                </a:cxn>
                <a:cxn ang="0">
                  <a:pos x="2505" y="2595"/>
                </a:cxn>
              </a:cxnLst>
              <a:rect l="0" t="0" r="r" b="b"/>
              <a:pathLst>
                <a:path w="2505" h="2595">
                  <a:moveTo>
                    <a:pt x="0" y="0"/>
                  </a:moveTo>
                  <a:lnTo>
                    <a:pt x="2408" y="0"/>
                  </a:lnTo>
                  <a:cubicBezTo>
                    <a:pt x="2461" y="0"/>
                    <a:pt x="2505" y="44"/>
                    <a:pt x="2505" y="97"/>
                  </a:cubicBezTo>
                  <a:cubicBezTo>
                    <a:pt x="2505" y="97"/>
                    <a:pt x="2505" y="97"/>
                    <a:pt x="2505" y="97"/>
                  </a:cubicBezTo>
                  <a:lnTo>
                    <a:pt x="2505" y="97"/>
                  </a:lnTo>
                  <a:lnTo>
                    <a:pt x="2505" y="2595"/>
                  </a:lnTo>
                </a:path>
              </a:pathLst>
            </a:custGeom>
            <a:noFill/>
            <a:ln w="3175" cap="rnd">
              <a:solidFill>
                <a:srgbClr val="000000"/>
              </a:solidFill>
              <a:prstDash val="solid"/>
              <a:round/>
              <a:headEnd/>
              <a:tailEnd type="triangle" w="med" len="med"/>
            </a:ln>
          </p:spPr>
          <p:txBody>
            <a:bodyPr/>
            <a:lstStyle/>
            <a:p>
              <a:endParaRPr lang="en-US"/>
            </a:p>
          </p:txBody>
        </p:sp>
        <p:sp>
          <p:nvSpPr>
            <p:cNvPr id="183308" name="Freeform 12"/>
            <p:cNvSpPr>
              <a:spLocks/>
            </p:cNvSpPr>
            <p:nvPr/>
          </p:nvSpPr>
          <p:spPr bwMode="auto">
            <a:xfrm>
              <a:off x="1995" y="1276"/>
              <a:ext cx="2695" cy="2234"/>
            </a:xfrm>
            <a:custGeom>
              <a:avLst/>
              <a:gdLst/>
              <a:ahLst/>
              <a:cxnLst>
                <a:cxn ang="0">
                  <a:pos x="0" y="0"/>
                </a:cxn>
                <a:cxn ang="0">
                  <a:pos x="7032" y="0"/>
                </a:cxn>
                <a:cxn ang="0">
                  <a:pos x="7128" y="96"/>
                </a:cxn>
                <a:cxn ang="0">
                  <a:pos x="7128" y="96"/>
                </a:cxn>
                <a:cxn ang="0">
                  <a:pos x="7128" y="96"/>
                </a:cxn>
                <a:cxn ang="0">
                  <a:pos x="7128" y="5753"/>
                </a:cxn>
              </a:cxnLst>
              <a:rect l="0" t="0" r="r" b="b"/>
              <a:pathLst>
                <a:path w="7128" h="5753">
                  <a:moveTo>
                    <a:pt x="0" y="0"/>
                  </a:moveTo>
                  <a:lnTo>
                    <a:pt x="7032" y="0"/>
                  </a:lnTo>
                  <a:cubicBezTo>
                    <a:pt x="7085" y="0"/>
                    <a:pt x="7128" y="43"/>
                    <a:pt x="7128" y="96"/>
                  </a:cubicBezTo>
                  <a:cubicBezTo>
                    <a:pt x="7128" y="96"/>
                    <a:pt x="7128" y="96"/>
                    <a:pt x="7128" y="96"/>
                  </a:cubicBezTo>
                  <a:lnTo>
                    <a:pt x="7128" y="96"/>
                  </a:lnTo>
                  <a:lnTo>
                    <a:pt x="7128" y="5753"/>
                  </a:lnTo>
                </a:path>
              </a:pathLst>
            </a:custGeom>
            <a:noFill/>
            <a:ln w="3175" cap="rnd">
              <a:solidFill>
                <a:srgbClr val="000000"/>
              </a:solidFill>
              <a:prstDash val="solid"/>
              <a:round/>
              <a:headEnd/>
              <a:tailEnd type="triangle" w="med" len="med"/>
            </a:ln>
          </p:spPr>
          <p:txBody>
            <a:bodyPr/>
            <a:lstStyle/>
            <a:p>
              <a:endParaRPr lang="en-US"/>
            </a:p>
          </p:txBody>
        </p:sp>
        <p:sp>
          <p:nvSpPr>
            <p:cNvPr id="183310" name="Freeform 14"/>
            <p:cNvSpPr>
              <a:spLocks/>
            </p:cNvSpPr>
            <p:nvPr/>
          </p:nvSpPr>
          <p:spPr bwMode="auto">
            <a:xfrm>
              <a:off x="3334" y="2704"/>
              <a:ext cx="294" cy="363"/>
            </a:xfrm>
            <a:custGeom>
              <a:avLst/>
              <a:gdLst/>
              <a:ahLst/>
              <a:cxnLst>
                <a:cxn ang="0">
                  <a:pos x="0" y="0"/>
                </a:cxn>
                <a:cxn ang="0">
                  <a:pos x="0" y="864"/>
                </a:cxn>
                <a:cxn ang="0">
                  <a:pos x="96" y="961"/>
                </a:cxn>
                <a:cxn ang="0">
                  <a:pos x="96" y="961"/>
                </a:cxn>
                <a:cxn ang="0">
                  <a:pos x="373" y="961"/>
                </a:cxn>
              </a:cxnLst>
              <a:rect l="0" t="0" r="r" b="b"/>
              <a:pathLst>
                <a:path w="373" h="961">
                  <a:moveTo>
                    <a:pt x="0" y="0"/>
                  </a:moveTo>
                  <a:lnTo>
                    <a:pt x="0" y="864"/>
                  </a:lnTo>
                  <a:cubicBezTo>
                    <a:pt x="0" y="918"/>
                    <a:pt x="43" y="961"/>
                    <a:pt x="96" y="961"/>
                  </a:cubicBezTo>
                  <a:lnTo>
                    <a:pt x="96" y="961"/>
                  </a:lnTo>
                  <a:lnTo>
                    <a:pt x="373" y="961"/>
                  </a:lnTo>
                </a:path>
              </a:pathLst>
            </a:custGeom>
            <a:noFill/>
            <a:ln w="3175" cap="rnd">
              <a:solidFill>
                <a:srgbClr val="000000"/>
              </a:solidFill>
              <a:prstDash val="solid"/>
              <a:round/>
              <a:headEnd/>
              <a:tailEnd type="triangle" w="med" len="med"/>
            </a:ln>
          </p:spPr>
          <p:txBody>
            <a:bodyPr/>
            <a:lstStyle/>
            <a:p>
              <a:endParaRPr lang="en-US"/>
            </a:p>
          </p:txBody>
        </p:sp>
        <p:sp>
          <p:nvSpPr>
            <p:cNvPr id="183311" name="Freeform 15"/>
            <p:cNvSpPr>
              <a:spLocks/>
            </p:cNvSpPr>
            <p:nvPr/>
          </p:nvSpPr>
          <p:spPr bwMode="auto">
            <a:xfrm>
              <a:off x="2684" y="2610"/>
              <a:ext cx="264" cy="900"/>
            </a:xfrm>
            <a:custGeom>
              <a:avLst/>
              <a:gdLst/>
              <a:ahLst/>
              <a:cxnLst>
                <a:cxn ang="0">
                  <a:pos x="0" y="2307"/>
                </a:cxn>
                <a:cxn ang="0">
                  <a:pos x="0" y="96"/>
                </a:cxn>
                <a:cxn ang="0">
                  <a:pos x="96" y="0"/>
                </a:cxn>
                <a:cxn ang="0">
                  <a:pos x="96" y="0"/>
                </a:cxn>
                <a:cxn ang="0">
                  <a:pos x="373" y="0"/>
                </a:cxn>
              </a:cxnLst>
              <a:rect l="0" t="0" r="r" b="b"/>
              <a:pathLst>
                <a:path w="373" h="2307">
                  <a:moveTo>
                    <a:pt x="0" y="2307"/>
                  </a:moveTo>
                  <a:lnTo>
                    <a:pt x="0" y="96"/>
                  </a:lnTo>
                  <a:cubicBezTo>
                    <a:pt x="0" y="43"/>
                    <a:pt x="43" y="0"/>
                    <a:pt x="96" y="0"/>
                  </a:cubicBezTo>
                  <a:lnTo>
                    <a:pt x="96" y="0"/>
                  </a:lnTo>
                  <a:lnTo>
                    <a:pt x="373" y="0"/>
                  </a:lnTo>
                </a:path>
              </a:pathLst>
            </a:custGeom>
            <a:noFill/>
            <a:ln w="3175" cap="rnd">
              <a:solidFill>
                <a:srgbClr val="000000"/>
              </a:solidFill>
              <a:prstDash val="solid"/>
              <a:round/>
              <a:headEnd/>
              <a:tailEnd type="triangle" w="med" len="med"/>
            </a:ln>
          </p:spPr>
          <p:txBody>
            <a:bodyPr/>
            <a:lstStyle/>
            <a:p>
              <a:endParaRPr lang="en-US"/>
            </a:p>
          </p:txBody>
        </p:sp>
        <p:sp>
          <p:nvSpPr>
            <p:cNvPr id="183312" name="Freeform 16"/>
            <p:cNvSpPr>
              <a:spLocks/>
            </p:cNvSpPr>
            <p:nvPr/>
          </p:nvSpPr>
          <p:spPr bwMode="auto">
            <a:xfrm>
              <a:off x="1817" y="3242"/>
              <a:ext cx="496" cy="387"/>
            </a:xfrm>
            <a:custGeom>
              <a:avLst/>
              <a:gdLst/>
              <a:ahLst/>
              <a:cxnLst>
                <a:cxn ang="0">
                  <a:pos x="0" y="0"/>
                </a:cxn>
                <a:cxn ang="0">
                  <a:pos x="0" y="961"/>
                </a:cxn>
                <a:cxn ang="0">
                  <a:pos x="96" y="1057"/>
                </a:cxn>
                <a:cxn ang="0">
                  <a:pos x="96" y="1057"/>
                </a:cxn>
                <a:cxn ang="0">
                  <a:pos x="1156" y="1057"/>
                </a:cxn>
              </a:cxnLst>
              <a:rect l="0" t="0" r="r" b="b"/>
              <a:pathLst>
                <a:path w="1156" h="1057">
                  <a:moveTo>
                    <a:pt x="0" y="0"/>
                  </a:moveTo>
                  <a:lnTo>
                    <a:pt x="0" y="961"/>
                  </a:lnTo>
                  <a:cubicBezTo>
                    <a:pt x="0" y="1014"/>
                    <a:pt x="43" y="1057"/>
                    <a:pt x="96" y="1057"/>
                  </a:cubicBezTo>
                  <a:lnTo>
                    <a:pt x="96" y="1057"/>
                  </a:lnTo>
                  <a:lnTo>
                    <a:pt x="1156" y="1057"/>
                  </a:lnTo>
                </a:path>
              </a:pathLst>
            </a:custGeom>
            <a:noFill/>
            <a:ln w="3175" cap="rnd">
              <a:solidFill>
                <a:srgbClr val="000000"/>
              </a:solidFill>
              <a:prstDash val="solid"/>
              <a:round/>
              <a:headEnd type="none" w="med" len="med"/>
              <a:tailEnd type="triangle" w="med" len="med"/>
            </a:ln>
          </p:spPr>
          <p:txBody>
            <a:bodyPr/>
            <a:lstStyle/>
            <a:p>
              <a:endParaRPr lang="en-US"/>
            </a:p>
          </p:txBody>
        </p:sp>
        <p:sp>
          <p:nvSpPr>
            <p:cNvPr id="183313" name="Freeform 17"/>
            <p:cNvSpPr>
              <a:spLocks/>
            </p:cNvSpPr>
            <p:nvPr/>
          </p:nvSpPr>
          <p:spPr bwMode="auto">
            <a:xfrm>
              <a:off x="1420" y="3242"/>
              <a:ext cx="2934" cy="778"/>
            </a:xfrm>
            <a:custGeom>
              <a:avLst/>
              <a:gdLst/>
              <a:ahLst/>
              <a:cxnLst>
                <a:cxn ang="0">
                  <a:pos x="0" y="0"/>
                </a:cxn>
                <a:cxn ang="0">
                  <a:pos x="0" y="2018"/>
                </a:cxn>
                <a:cxn ang="0">
                  <a:pos x="96" y="2114"/>
                </a:cxn>
                <a:cxn ang="0">
                  <a:pos x="96" y="2114"/>
                </a:cxn>
                <a:cxn ang="0">
                  <a:pos x="8766" y="2114"/>
                </a:cxn>
              </a:cxnLst>
              <a:rect l="0" t="0" r="r" b="b"/>
              <a:pathLst>
                <a:path w="8766" h="2114">
                  <a:moveTo>
                    <a:pt x="0" y="0"/>
                  </a:moveTo>
                  <a:lnTo>
                    <a:pt x="0" y="2018"/>
                  </a:lnTo>
                  <a:cubicBezTo>
                    <a:pt x="0" y="2071"/>
                    <a:pt x="43" y="2114"/>
                    <a:pt x="96" y="2114"/>
                  </a:cubicBezTo>
                  <a:lnTo>
                    <a:pt x="96" y="2114"/>
                  </a:lnTo>
                  <a:lnTo>
                    <a:pt x="8766" y="2114"/>
                  </a:lnTo>
                </a:path>
              </a:pathLst>
            </a:custGeom>
            <a:noFill/>
            <a:ln w="3175" cap="rnd">
              <a:solidFill>
                <a:srgbClr val="000000"/>
              </a:solidFill>
              <a:prstDash val="solid"/>
              <a:round/>
              <a:headEnd/>
              <a:tailEnd/>
            </a:ln>
          </p:spPr>
          <p:txBody>
            <a:bodyPr/>
            <a:lstStyle/>
            <a:p>
              <a:endParaRPr lang="en-US"/>
            </a:p>
          </p:txBody>
        </p:sp>
        <p:sp>
          <p:nvSpPr>
            <p:cNvPr id="183314" name="Freeform 18"/>
            <p:cNvSpPr>
              <a:spLocks/>
            </p:cNvSpPr>
            <p:nvPr/>
          </p:nvSpPr>
          <p:spPr bwMode="auto">
            <a:xfrm>
              <a:off x="3106" y="3249"/>
              <a:ext cx="661" cy="310"/>
            </a:xfrm>
            <a:custGeom>
              <a:avLst/>
              <a:gdLst/>
              <a:ahLst/>
              <a:cxnLst>
                <a:cxn ang="0">
                  <a:pos x="0" y="565"/>
                </a:cxn>
                <a:cxn ang="0">
                  <a:pos x="1637" y="565"/>
                </a:cxn>
                <a:cxn ang="0">
                  <a:pos x="1734" y="469"/>
                </a:cxn>
                <a:cxn ang="0">
                  <a:pos x="1734" y="469"/>
                </a:cxn>
                <a:cxn ang="0">
                  <a:pos x="1734" y="469"/>
                </a:cxn>
                <a:cxn ang="0">
                  <a:pos x="1734" y="0"/>
                </a:cxn>
              </a:cxnLst>
              <a:rect l="0" t="0" r="r" b="b"/>
              <a:pathLst>
                <a:path w="1734" h="565">
                  <a:moveTo>
                    <a:pt x="0" y="565"/>
                  </a:moveTo>
                  <a:lnTo>
                    <a:pt x="1637" y="565"/>
                  </a:lnTo>
                  <a:cubicBezTo>
                    <a:pt x="1690" y="565"/>
                    <a:pt x="1734" y="522"/>
                    <a:pt x="1734" y="469"/>
                  </a:cubicBezTo>
                  <a:cubicBezTo>
                    <a:pt x="1734" y="469"/>
                    <a:pt x="1734" y="469"/>
                    <a:pt x="1734" y="469"/>
                  </a:cubicBezTo>
                  <a:lnTo>
                    <a:pt x="1734" y="469"/>
                  </a:lnTo>
                  <a:lnTo>
                    <a:pt x="1734" y="0"/>
                  </a:lnTo>
                </a:path>
              </a:pathLst>
            </a:custGeom>
            <a:noFill/>
            <a:ln w="3175" cap="rnd">
              <a:solidFill>
                <a:srgbClr val="000000"/>
              </a:solidFill>
              <a:prstDash val="solid"/>
              <a:round/>
              <a:headEnd/>
              <a:tailEnd type="triangle" w="med" len="med"/>
            </a:ln>
          </p:spPr>
          <p:txBody>
            <a:bodyPr/>
            <a:lstStyle/>
            <a:p>
              <a:endParaRPr lang="en-US"/>
            </a:p>
          </p:txBody>
        </p:sp>
        <p:sp>
          <p:nvSpPr>
            <p:cNvPr id="183315" name="Line 19"/>
            <p:cNvSpPr>
              <a:spLocks noChangeShapeType="1"/>
            </p:cNvSpPr>
            <p:nvPr/>
          </p:nvSpPr>
          <p:spPr bwMode="auto">
            <a:xfrm>
              <a:off x="3106" y="3694"/>
              <a:ext cx="1248" cy="5"/>
            </a:xfrm>
            <a:prstGeom prst="line">
              <a:avLst/>
            </a:prstGeom>
            <a:noFill/>
            <a:ln w="3175" cap="rnd">
              <a:solidFill>
                <a:srgbClr val="000000"/>
              </a:solidFill>
              <a:round/>
              <a:headEnd/>
              <a:tailEnd type="triangle" w="med" len="med"/>
            </a:ln>
          </p:spPr>
          <p:txBody>
            <a:bodyPr/>
            <a:lstStyle/>
            <a:p>
              <a:endParaRPr lang="en-US"/>
            </a:p>
          </p:txBody>
        </p:sp>
        <p:sp>
          <p:nvSpPr>
            <p:cNvPr id="183317" name="Freeform 21"/>
            <p:cNvSpPr>
              <a:spLocks/>
            </p:cNvSpPr>
            <p:nvPr/>
          </p:nvSpPr>
          <p:spPr bwMode="auto">
            <a:xfrm>
              <a:off x="3984" y="3242"/>
              <a:ext cx="370" cy="317"/>
            </a:xfrm>
            <a:custGeom>
              <a:avLst/>
              <a:gdLst/>
              <a:ahLst/>
              <a:cxnLst>
                <a:cxn ang="0">
                  <a:pos x="0" y="0"/>
                </a:cxn>
                <a:cxn ang="0">
                  <a:pos x="0" y="769"/>
                </a:cxn>
                <a:cxn ang="0">
                  <a:pos x="96" y="865"/>
                </a:cxn>
                <a:cxn ang="0">
                  <a:pos x="96" y="865"/>
                </a:cxn>
                <a:cxn ang="0">
                  <a:pos x="565" y="865"/>
                </a:cxn>
              </a:cxnLst>
              <a:rect l="0" t="0" r="r" b="b"/>
              <a:pathLst>
                <a:path w="565" h="865">
                  <a:moveTo>
                    <a:pt x="0" y="0"/>
                  </a:moveTo>
                  <a:lnTo>
                    <a:pt x="0" y="769"/>
                  </a:lnTo>
                  <a:cubicBezTo>
                    <a:pt x="0" y="822"/>
                    <a:pt x="43" y="865"/>
                    <a:pt x="96" y="865"/>
                  </a:cubicBezTo>
                  <a:lnTo>
                    <a:pt x="96" y="865"/>
                  </a:lnTo>
                  <a:lnTo>
                    <a:pt x="565" y="865"/>
                  </a:lnTo>
                </a:path>
              </a:pathLst>
            </a:custGeom>
            <a:noFill/>
            <a:ln w="3175" cap="rnd">
              <a:solidFill>
                <a:srgbClr val="000000"/>
              </a:solidFill>
              <a:prstDash val="solid"/>
              <a:round/>
              <a:headEnd/>
              <a:tailEnd type="triangle" w="med" len="med"/>
            </a:ln>
          </p:spPr>
          <p:txBody>
            <a:bodyPr/>
            <a:lstStyle/>
            <a:p>
              <a:endParaRPr lang="en-US"/>
            </a:p>
          </p:txBody>
        </p:sp>
        <p:sp>
          <p:nvSpPr>
            <p:cNvPr id="183318" name="Rectangle 22"/>
            <p:cNvSpPr>
              <a:spLocks noChangeArrowheads="1"/>
            </p:cNvSpPr>
            <p:nvPr/>
          </p:nvSpPr>
          <p:spPr bwMode="auto">
            <a:xfrm>
              <a:off x="2493" y="1161"/>
              <a:ext cx="228"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value</a:t>
              </a:r>
              <a:endParaRPr lang="en-US" sz="1400" b="1">
                <a:solidFill>
                  <a:srgbClr val="33CC33"/>
                </a:solidFill>
                <a:cs typeface="Arial" charset="0"/>
              </a:endParaRPr>
            </a:p>
          </p:txBody>
        </p:sp>
        <p:sp>
          <p:nvSpPr>
            <p:cNvPr id="183319" name="Rectangle 23"/>
            <p:cNvSpPr>
              <a:spLocks noChangeArrowheads="1"/>
            </p:cNvSpPr>
            <p:nvPr/>
          </p:nvSpPr>
          <p:spPr bwMode="auto">
            <a:xfrm>
              <a:off x="2374" y="1380"/>
              <a:ext cx="702"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wish to minimize</a:t>
              </a:r>
              <a:endParaRPr lang="en-US" sz="1400" b="1">
                <a:solidFill>
                  <a:srgbClr val="33CC33"/>
                </a:solidFill>
                <a:cs typeface="Arial" charset="0"/>
              </a:endParaRPr>
            </a:p>
          </p:txBody>
        </p:sp>
        <p:sp>
          <p:nvSpPr>
            <p:cNvPr id="183320" name="Rectangle 24"/>
            <p:cNvSpPr>
              <a:spLocks noChangeArrowheads="1"/>
            </p:cNvSpPr>
            <p:nvPr/>
          </p:nvSpPr>
          <p:spPr bwMode="auto">
            <a:xfrm>
              <a:off x="3248" y="1816"/>
              <a:ext cx="399"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to reduce</a:t>
              </a:r>
              <a:endParaRPr lang="en-US" sz="1400" b="1">
                <a:solidFill>
                  <a:srgbClr val="33CC33"/>
                </a:solidFill>
                <a:cs typeface="Arial" charset="0"/>
              </a:endParaRPr>
            </a:p>
          </p:txBody>
        </p:sp>
        <p:sp>
          <p:nvSpPr>
            <p:cNvPr id="183323" name="Rectangle 27"/>
            <p:cNvSpPr>
              <a:spLocks noChangeArrowheads="1"/>
            </p:cNvSpPr>
            <p:nvPr/>
          </p:nvSpPr>
          <p:spPr bwMode="auto">
            <a:xfrm>
              <a:off x="3350" y="2758"/>
              <a:ext cx="414"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leading to</a:t>
              </a:r>
              <a:endParaRPr lang="en-US" sz="1400" b="1">
                <a:solidFill>
                  <a:srgbClr val="33CC33"/>
                </a:solidFill>
                <a:cs typeface="Arial" charset="0"/>
              </a:endParaRPr>
            </a:p>
          </p:txBody>
        </p:sp>
        <p:sp>
          <p:nvSpPr>
            <p:cNvPr id="183324" name="Rectangle 28"/>
            <p:cNvSpPr>
              <a:spLocks noChangeArrowheads="1"/>
            </p:cNvSpPr>
            <p:nvPr/>
          </p:nvSpPr>
          <p:spPr bwMode="auto">
            <a:xfrm>
              <a:off x="2692" y="2999"/>
              <a:ext cx="276" cy="230"/>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that</a:t>
              </a:r>
            </a:p>
            <a:p>
              <a:pPr algn="ctr">
                <a:spcBef>
                  <a:spcPct val="0"/>
                </a:spcBef>
              </a:pPr>
              <a:r>
                <a:rPr lang="en-US" sz="1200">
                  <a:solidFill>
                    <a:srgbClr val="000000"/>
                  </a:solidFill>
                  <a:cs typeface="Arial" charset="0"/>
                </a:rPr>
                <a:t>exploit</a:t>
              </a:r>
              <a:endParaRPr lang="en-US" sz="1400" b="1">
                <a:solidFill>
                  <a:srgbClr val="33CC33"/>
                </a:solidFill>
                <a:cs typeface="Arial" charset="0"/>
              </a:endParaRPr>
            </a:p>
          </p:txBody>
        </p:sp>
        <p:sp>
          <p:nvSpPr>
            <p:cNvPr id="183325" name="Rectangle 29"/>
            <p:cNvSpPr>
              <a:spLocks noChangeArrowheads="1"/>
            </p:cNvSpPr>
            <p:nvPr/>
          </p:nvSpPr>
          <p:spPr bwMode="auto">
            <a:xfrm>
              <a:off x="1825" y="3294"/>
              <a:ext cx="261" cy="230"/>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give</a:t>
              </a:r>
            </a:p>
            <a:p>
              <a:pPr algn="ctr">
                <a:spcBef>
                  <a:spcPct val="0"/>
                </a:spcBef>
              </a:pPr>
              <a:r>
                <a:rPr lang="en-US" sz="1200">
                  <a:solidFill>
                    <a:srgbClr val="000000"/>
                  </a:solidFill>
                  <a:cs typeface="Arial" charset="0"/>
                </a:rPr>
                <a:t>rise to</a:t>
              </a:r>
              <a:endParaRPr lang="en-US" sz="1400" b="1">
                <a:solidFill>
                  <a:srgbClr val="33CC33"/>
                </a:solidFill>
                <a:cs typeface="Arial" charset="0"/>
              </a:endParaRPr>
            </a:p>
          </p:txBody>
        </p:sp>
        <p:sp>
          <p:nvSpPr>
            <p:cNvPr id="183326" name="Rectangle 30"/>
            <p:cNvSpPr>
              <a:spLocks noChangeArrowheads="1"/>
            </p:cNvSpPr>
            <p:nvPr/>
          </p:nvSpPr>
          <p:spPr bwMode="auto">
            <a:xfrm>
              <a:off x="2368" y="3899"/>
              <a:ext cx="1463" cy="115"/>
            </a:xfrm>
            <a:prstGeom prst="rect">
              <a:avLst/>
            </a:prstGeom>
            <a:noFill/>
            <a:ln w="9525">
              <a:noFill/>
              <a:miter lim="800000"/>
              <a:headEnd/>
              <a:tailEnd/>
            </a:ln>
          </p:spPr>
          <p:txBody>
            <a:bodyPr wrap="none" lIns="0" tIns="0" rIns="0" bIns="0">
              <a:spAutoFit/>
            </a:bodyPr>
            <a:lstStyle/>
            <a:p>
              <a:pPr algn="ctr">
                <a:spcBef>
                  <a:spcPct val="0"/>
                </a:spcBef>
              </a:pPr>
              <a:r>
                <a:rPr lang="en-US" sz="1200" dirty="0">
                  <a:solidFill>
                    <a:srgbClr val="000000"/>
                  </a:solidFill>
                  <a:cs typeface="Arial" charset="0"/>
                </a:rPr>
                <a:t>wish to abuse and/or may damage</a:t>
              </a:r>
              <a:endParaRPr lang="en-US" sz="1400" b="1" dirty="0">
                <a:solidFill>
                  <a:srgbClr val="33CC33"/>
                </a:solidFill>
                <a:cs typeface="Arial" charset="0"/>
              </a:endParaRPr>
            </a:p>
          </p:txBody>
        </p:sp>
        <p:sp>
          <p:nvSpPr>
            <p:cNvPr id="183327" name="Rectangle 31"/>
            <p:cNvSpPr>
              <a:spLocks noChangeArrowheads="1"/>
            </p:cNvSpPr>
            <p:nvPr/>
          </p:nvSpPr>
          <p:spPr bwMode="auto">
            <a:xfrm>
              <a:off x="3569" y="3699"/>
              <a:ext cx="80"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to</a:t>
              </a:r>
              <a:endParaRPr lang="en-US" sz="1400" b="1">
                <a:solidFill>
                  <a:srgbClr val="33CC33"/>
                </a:solidFill>
                <a:cs typeface="Arial" charset="0"/>
              </a:endParaRPr>
            </a:p>
          </p:txBody>
        </p:sp>
        <p:sp>
          <p:nvSpPr>
            <p:cNvPr id="183328" name="Rectangle 32"/>
            <p:cNvSpPr>
              <a:spLocks noChangeArrowheads="1"/>
            </p:cNvSpPr>
            <p:nvPr/>
          </p:nvSpPr>
          <p:spPr bwMode="auto">
            <a:xfrm>
              <a:off x="4020" y="3320"/>
              <a:ext cx="80" cy="115"/>
            </a:xfrm>
            <a:prstGeom prst="rect">
              <a:avLst/>
            </a:prstGeom>
            <a:noFill/>
            <a:ln w="9525">
              <a:noFill/>
              <a:miter lim="800000"/>
              <a:headEnd/>
              <a:tailEnd/>
            </a:ln>
          </p:spPr>
          <p:txBody>
            <a:bodyPr wrap="none" lIns="0" tIns="0" rIns="0" bIns="0">
              <a:spAutoFit/>
            </a:bodyPr>
            <a:lstStyle/>
            <a:p>
              <a:pPr algn="ctr">
                <a:spcBef>
                  <a:spcPct val="0"/>
                </a:spcBef>
              </a:pPr>
              <a:r>
                <a:rPr lang="en-US" sz="1200">
                  <a:solidFill>
                    <a:srgbClr val="000000"/>
                  </a:solidFill>
                  <a:cs typeface="Arial" charset="0"/>
                </a:rPr>
                <a:t>to</a:t>
              </a:r>
              <a:endParaRPr lang="en-US" sz="1400" b="1">
                <a:solidFill>
                  <a:srgbClr val="33CC33"/>
                </a:solidFill>
                <a:cs typeface="Arial" charset="0"/>
              </a:endParaRPr>
            </a:p>
          </p:txBody>
        </p:sp>
        <p:sp>
          <p:nvSpPr>
            <p:cNvPr id="183329" name="Rectangle 33"/>
            <p:cNvSpPr>
              <a:spLocks noChangeArrowheads="1"/>
            </p:cNvSpPr>
            <p:nvPr/>
          </p:nvSpPr>
          <p:spPr bwMode="auto">
            <a:xfrm>
              <a:off x="3021" y="3330"/>
              <a:ext cx="588" cy="233"/>
            </a:xfrm>
            <a:prstGeom prst="rect">
              <a:avLst/>
            </a:prstGeom>
            <a:noFill/>
            <a:ln w="9525">
              <a:noFill/>
              <a:miter lim="800000"/>
              <a:headEnd/>
              <a:tailEnd/>
            </a:ln>
          </p:spPr>
          <p:txBody>
            <a:bodyPr wrap="square" lIns="0" tIns="0" rIns="0" bIns="0">
              <a:spAutoFit/>
            </a:bodyPr>
            <a:lstStyle/>
            <a:p>
              <a:pPr algn="ctr">
                <a:spcBef>
                  <a:spcPct val="0"/>
                </a:spcBef>
              </a:pPr>
              <a:r>
                <a:rPr lang="en-US" sz="1200" dirty="0">
                  <a:solidFill>
                    <a:srgbClr val="000000"/>
                  </a:solidFill>
                  <a:cs typeface="Arial" charset="0"/>
                </a:rPr>
                <a:t>that</a:t>
              </a:r>
            </a:p>
            <a:p>
              <a:pPr algn="ctr">
                <a:spcBef>
                  <a:spcPct val="0"/>
                </a:spcBef>
              </a:pPr>
              <a:r>
                <a:rPr lang="en-US" sz="1200" dirty="0">
                  <a:solidFill>
                    <a:srgbClr val="000000"/>
                  </a:solidFill>
                  <a:cs typeface="Arial" charset="0"/>
                </a:rPr>
                <a:t>increase</a:t>
              </a:r>
              <a:endParaRPr lang="en-US" sz="1400" b="1" dirty="0">
                <a:solidFill>
                  <a:srgbClr val="33CC33"/>
                </a:solidFill>
                <a:cs typeface="Arial" charset="0"/>
              </a:endParaRPr>
            </a:p>
          </p:txBody>
        </p:sp>
        <p:sp>
          <p:nvSpPr>
            <p:cNvPr id="183330" name="Freeform 34"/>
            <p:cNvSpPr>
              <a:spLocks/>
            </p:cNvSpPr>
            <p:nvPr/>
          </p:nvSpPr>
          <p:spPr bwMode="auto">
            <a:xfrm rot="5400000" flipH="1" flipV="1">
              <a:off x="4408" y="3739"/>
              <a:ext cx="227" cy="336"/>
            </a:xfrm>
            <a:custGeom>
              <a:avLst/>
              <a:gdLst/>
              <a:ahLst/>
              <a:cxnLst>
                <a:cxn ang="0">
                  <a:pos x="0" y="0"/>
                </a:cxn>
                <a:cxn ang="0">
                  <a:pos x="0" y="2018"/>
                </a:cxn>
                <a:cxn ang="0">
                  <a:pos x="96" y="2114"/>
                </a:cxn>
                <a:cxn ang="0">
                  <a:pos x="96" y="2114"/>
                </a:cxn>
                <a:cxn ang="0">
                  <a:pos x="8766" y="2114"/>
                </a:cxn>
              </a:cxnLst>
              <a:rect l="0" t="0" r="r" b="b"/>
              <a:pathLst>
                <a:path w="8766" h="2114">
                  <a:moveTo>
                    <a:pt x="0" y="0"/>
                  </a:moveTo>
                  <a:lnTo>
                    <a:pt x="0" y="2018"/>
                  </a:lnTo>
                  <a:cubicBezTo>
                    <a:pt x="0" y="2071"/>
                    <a:pt x="43" y="2114"/>
                    <a:pt x="96" y="2114"/>
                  </a:cubicBezTo>
                  <a:lnTo>
                    <a:pt x="96" y="2114"/>
                  </a:lnTo>
                  <a:lnTo>
                    <a:pt x="8766" y="2114"/>
                  </a:lnTo>
                </a:path>
              </a:pathLst>
            </a:custGeom>
            <a:noFill/>
            <a:ln w="3175" cap="rnd">
              <a:solidFill>
                <a:srgbClr val="000000"/>
              </a:solidFill>
              <a:prstDash val="solid"/>
              <a:round/>
              <a:headEnd/>
              <a:tailEnd type="triangle" w="med" len="med"/>
            </a:ln>
          </p:spPr>
          <p:txBody>
            <a:bodyPr/>
            <a:lstStyle/>
            <a:p>
              <a:endParaRPr lang="en-US"/>
            </a:p>
          </p:txBody>
        </p:sp>
        <p:sp>
          <p:nvSpPr>
            <p:cNvPr id="183331" name="AutoShape 35"/>
            <p:cNvSpPr>
              <a:spLocks noChangeArrowheads="1"/>
            </p:cNvSpPr>
            <p:nvPr/>
          </p:nvSpPr>
          <p:spPr bwMode="auto">
            <a:xfrm>
              <a:off x="2041" y="1786"/>
              <a:ext cx="1020" cy="283"/>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0"/>
                </a:spcBef>
              </a:pPr>
              <a:r>
                <a:rPr lang="en-US" sz="1400" dirty="0">
                  <a:solidFill>
                    <a:srgbClr val="000000"/>
                  </a:solidFill>
                  <a:cs typeface="Arial" charset="0"/>
                </a:rPr>
                <a:t>Countermeasures</a:t>
              </a:r>
            </a:p>
          </p:txBody>
        </p:sp>
        <p:sp>
          <p:nvSpPr>
            <p:cNvPr id="183332" name="AutoShape 36"/>
            <p:cNvSpPr>
              <a:spLocks noChangeArrowheads="1"/>
            </p:cNvSpPr>
            <p:nvPr/>
          </p:nvSpPr>
          <p:spPr bwMode="auto">
            <a:xfrm>
              <a:off x="1202" y="1242"/>
              <a:ext cx="793" cy="283"/>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0"/>
                </a:spcBef>
              </a:pPr>
              <a:r>
                <a:rPr lang="en-US" sz="1400" dirty="0">
                  <a:solidFill>
                    <a:srgbClr val="000000"/>
                  </a:solidFill>
                  <a:cs typeface="Arial" charset="0"/>
                </a:rPr>
                <a:t>Owners</a:t>
              </a:r>
            </a:p>
          </p:txBody>
        </p:sp>
        <p:sp>
          <p:nvSpPr>
            <p:cNvPr id="183333" name="AutoShape 37"/>
            <p:cNvSpPr>
              <a:spLocks noChangeArrowheads="1"/>
            </p:cNvSpPr>
            <p:nvPr/>
          </p:nvSpPr>
          <p:spPr bwMode="auto">
            <a:xfrm>
              <a:off x="2948" y="2421"/>
              <a:ext cx="793" cy="283"/>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0"/>
                </a:spcBef>
              </a:pPr>
              <a:r>
                <a:rPr lang="en-US" sz="1400">
                  <a:solidFill>
                    <a:srgbClr val="000000"/>
                  </a:solidFill>
                  <a:cs typeface="Arial" charset="0"/>
                </a:rPr>
                <a:t>Vulnerabilities</a:t>
              </a:r>
            </a:p>
          </p:txBody>
        </p:sp>
        <p:sp>
          <p:nvSpPr>
            <p:cNvPr id="183334" name="AutoShape 38"/>
            <p:cNvSpPr>
              <a:spLocks noChangeArrowheads="1"/>
            </p:cNvSpPr>
            <p:nvPr/>
          </p:nvSpPr>
          <p:spPr bwMode="auto">
            <a:xfrm>
              <a:off x="3628" y="2966"/>
              <a:ext cx="793" cy="283"/>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0"/>
                </a:spcBef>
              </a:pPr>
              <a:r>
                <a:rPr lang="en-US" sz="1400" dirty="0">
                  <a:solidFill>
                    <a:srgbClr val="000000"/>
                  </a:solidFill>
                  <a:cs typeface="Arial" charset="0"/>
                </a:rPr>
                <a:t>Risk</a:t>
              </a:r>
            </a:p>
          </p:txBody>
        </p:sp>
        <p:sp>
          <p:nvSpPr>
            <p:cNvPr id="183335" name="AutoShape 39"/>
            <p:cNvSpPr>
              <a:spLocks noChangeArrowheads="1"/>
            </p:cNvSpPr>
            <p:nvPr/>
          </p:nvSpPr>
          <p:spPr bwMode="auto">
            <a:xfrm>
              <a:off x="4354" y="3510"/>
              <a:ext cx="793" cy="283"/>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0"/>
                </a:spcBef>
              </a:pPr>
              <a:r>
                <a:rPr lang="en-US" sz="1400">
                  <a:solidFill>
                    <a:srgbClr val="000000"/>
                  </a:solidFill>
                  <a:cs typeface="Arial" charset="0"/>
                </a:rPr>
                <a:t>Assets</a:t>
              </a:r>
            </a:p>
          </p:txBody>
        </p:sp>
        <p:sp>
          <p:nvSpPr>
            <p:cNvPr id="183336" name="AutoShape 40"/>
            <p:cNvSpPr>
              <a:spLocks noChangeArrowheads="1"/>
            </p:cNvSpPr>
            <p:nvPr/>
          </p:nvSpPr>
          <p:spPr bwMode="auto">
            <a:xfrm>
              <a:off x="2313" y="3510"/>
              <a:ext cx="793" cy="283"/>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0"/>
                </a:spcBef>
              </a:pPr>
              <a:r>
                <a:rPr lang="en-US" sz="1400">
                  <a:solidFill>
                    <a:srgbClr val="000000"/>
                  </a:solidFill>
                  <a:cs typeface="Arial" charset="0"/>
                </a:rPr>
                <a:t>Threats</a:t>
              </a:r>
            </a:p>
          </p:txBody>
        </p:sp>
        <p:sp>
          <p:nvSpPr>
            <p:cNvPr id="183337" name="AutoShape 41"/>
            <p:cNvSpPr>
              <a:spLocks noChangeArrowheads="1"/>
            </p:cNvSpPr>
            <p:nvPr/>
          </p:nvSpPr>
          <p:spPr bwMode="auto">
            <a:xfrm>
              <a:off x="1270" y="2966"/>
              <a:ext cx="793" cy="283"/>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0"/>
                </a:spcBef>
              </a:pPr>
              <a:r>
                <a:rPr lang="en-US" sz="1400">
                  <a:solidFill>
                    <a:srgbClr val="000000"/>
                  </a:solidFill>
                  <a:cs typeface="Arial" charset="0"/>
                </a:rPr>
                <a:t>Threat Agents</a:t>
              </a:r>
            </a:p>
          </p:txBody>
        </p:sp>
      </p:grpSp>
      <p:sp>
        <p:nvSpPr>
          <p:cNvPr id="38" name="Footer Placeholder 37"/>
          <p:cNvSpPr>
            <a:spLocks noGrp="1"/>
          </p:cNvSpPr>
          <p:nvPr>
            <p:ph type="ftr" sz="quarter" idx="12"/>
          </p:nvPr>
        </p:nvSpPr>
        <p:spPr/>
        <p:txBody>
          <a:bodyPr/>
          <a:lstStyle/>
          <a:p>
            <a:r>
              <a:rPr lang="en-US" smtClean="0"/>
              <a:t>L01 Information Security Management v6.0</a:t>
            </a:r>
            <a:endParaRPr lang="en-US"/>
          </a:p>
        </p:txBody>
      </p:sp>
      <p:sp>
        <p:nvSpPr>
          <p:cNvPr id="39" name="Slide Number Placeholder 38"/>
          <p:cNvSpPr>
            <a:spLocks noGrp="1"/>
          </p:cNvSpPr>
          <p:nvPr>
            <p:ph type="sldNum" sz="quarter" idx="11"/>
          </p:nvPr>
        </p:nvSpPr>
        <p:spPr/>
        <p:txBody>
          <a:bodyPr/>
          <a:lstStyle/>
          <a:p>
            <a:fld id="{1E652683-1DA0-4231-9FA8-9F4A36E614D8}"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Through Obscurity</a:t>
            </a:r>
            <a:endParaRPr lang="en-US" dirty="0"/>
          </a:p>
        </p:txBody>
      </p:sp>
      <p:sp>
        <p:nvSpPr>
          <p:cNvPr id="3" name="Content Placeholder 2"/>
          <p:cNvSpPr>
            <a:spLocks noGrp="1"/>
          </p:cNvSpPr>
          <p:nvPr>
            <p:ph idx="1"/>
          </p:nvPr>
        </p:nvSpPr>
        <p:spPr/>
        <p:txBody>
          <a:bodyPr/>
          <a:lstStyle/>
          <a:p>
            <a:r>
              <a:rPr lang="en-US" sz="2400" dirty="0" smtClean="0"/>
              <a:t>The common fallacy that flaws will not be exploited if they are not easy to find</a:t>
            </a:r>
          </a:p>
          <a:p>
            <a:r>
              <a:rPr lang="en-US" sz="2400" dirty="0" smtClean="0"/>
              <a:t>Leads to BAD security practices, such as:</a:t>
            </a:r>
          </a:p>
          <a:p>
            <a:pPr lvl="1"/>
            <a:r>
              <a:rPr lang="en-US" sz="2000" dirty="0" smtClean="0"/>
              <a:t>Hardcoded keys in encryption algorithms</a:t>
            </a:r>
          </a:p>
          <a:p>
            <a:pPr lvl="1"/>
            <a:r>
              <a:rPr lang="en-US" sz="2000" dirty="0" smtClean="0"/>
              <a:t>Home grown encryption algorithms</a:t>
            </a:r>
          </a:p>
          <a:p>
            <a:pPr lvl="1"/>
            <a:r>
              <a:rPr lang="en-US" sz="2000" dirty="0" smtClean="0"/>
              <a:t>Storing sensitive information in obscure places with the belief that it won’t be found</a:t>
            </a:r>
          </a:p>
          <a:p>
            <a:pPr lvl="1"/>
            <a:r>
              <a:rPr lang="en-US" sz="2000" dirty="0" smtClean="0"/>
              <a:t>Belief that compiled code is secure</a:t>
            </a:r>
          </a:p>
          <a:p>
            <a:pPr>
              <a:buNone/>
            </a:pPr>
            <a:r>
              <a:rPr lang="en-US" sz="2400" b="1" dirty="0" err="1" smtClean="0"/>
              <a:t>Kerchoff’s</a:t>
            </a:r>
            <a:r>
              <a:rPr lang="en-US" sz="2400" b="1" dirty="0" smtClean="0"/>
              <a:t> principle:  </a:t>
            </a:r>
            <a:r>
              <a:rPr lang="en-US" sz="2400" dirty="0" smtClean="0"/>
              <a:t>no algorithm should be secret.  The strength of an encryption algorithm lays in the secrecy and size of the key.</a:t>
            </a:r>
            <a:endParaRPr lang="en-US" sz="2400" dirty="0"/>
          </a:p>
        </p:txBody>
      </p:sp>
      <p:sp>
        <p:nvSpPr>
          <p:cNvPr id="4" name="Footer Placeholder 3"/>
          <p:cNvSpPr>
            <a:spLocks noGrp="1"/>
          </p:cNvSpPr>
          <p:nvPr>
            <p:ph type="ftr" sz="quarter" idx="12"/>
          </p:nvPr>
        </p:nvSpPr>
        <p:spPr/>
        <p:txBody>
          <a:bodyPr/>
          <a:lstStyle/>
          <a:p>
            <a:r>
              <a:rPr lang="en-US" smtClean="0"/>
              <a:t>L01 Information Security Management v6.0</a:t>
            </a:r>
            <a:endParaRPr lang="en-US"/>
          </a:p>
        </p:txBody>
      </p:sp>
      <p:sp>
        <p:nvSpPr>
          <p:cNvPr id="5" name="Slide Number Placeholder 4"/>
          <p:cNvSpPr>
            <a:spLocks noGrp="1"/>
          </p:cNvSpPr>
          <p:nvPr>
            <p:ph type="sldNum" sz="quarter" idx="11"/>
          </p:nvPr>
        </p:nvSpPr>
        <p:spPr/>
        <p:txBody>
          <a:bodyPr/>
          <a:lstStyle/>
          <a:p>
            <a:fld id="{1E652683-1DA0-4231-9FA8-9F4A36E614D8}"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CA" dirty="0"/>
              <a:t>Risk Management</a:t>
            </a:r>
          </a:p>
        </p:txBody>
      </p:sp>
      <p:graphicFrame>
        <p:nvGraphicFramePr>
          <p:cNvPr id="7" name="Content Placeholder 6"/>
          <p:cNvGraphicFramePr>
            <a:graphicFrameLocks noGrp="1"/>
          </p:cNvGraphicFramePr>
          <p:nvPr>
            <p:ph idx="1"/>
          </p:nvPr>
        </p:nvGraphicFramePr>
        <p:xfrm>
          <a:off x="0" y="1357298"/>
          <a:ext cx="9001156"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 Placeholder 5"/>
          <p:cNvSpPr txBox="1">
            <a:spLocks/>
          </p:cNvSpPr>
          <p:nvPr/>
        </p:nvSpPr>
        <p:spPr>
          <a:xfrm>
            <a:off x="214282" y="1506539"/>
            <a:ext cx="5329246" cy="1136643"/>
          </a:xfrm>
          <a:prstGeom prst="rect">
            <a:avLst/>
          </a:prstGeom>
        </p:spPr>
        <p:txBody>
          <a:bodyPr/>
          <a:lstStyle/>
          <a:p>
            <a:pPr marL="342900" marR="0" lvl="0" indent="-342900" algn="l" defTabSz="914400" rtl="0" eaLnBrk="1" fontAlgn="base" latinLnBrk="0" hangingPunct="1">
              <a:lnSpc>
                <a:spcPct val="80000"/>
              </a:lnSpc>
              <a:spcBef>
                <a:spcPct val="20000"/>
              </a:spcBef>
              <a:spcAft>
                <a:spcPct val="0"/>
              </a:spcAft>
              <a:buClrTx/>
              <a:buSzTx/>
              <a:tabLst/>
              <a:defRPr/>
            </a:pPr>
            <a:r>
              <a:rPr kumimoji="0" lang="en-CA" sz="1400" b="0" i="1" u="none" strike="noStrike" kern="0" cap="none" spc="0" normalizeH="0" baseline="0" noProof="0" dirty="0" smtClean="0">
                <a:ln>
                  <a:noFill/>
                </a:ln>
                <a:solidFill>
                  <a:schemeClr val="accent2"/>
                </a:solidFill>
                <a:effectLst/>
                <a:uLnTx/>
                <a:uFillTx/>
                <a:latin typeface="+mn-lt"/>
                <a:ea typeface="+mn-ea"/>
                <a:cs typeface="+mn-cs"/>
              </a:rPr>
              <a:t>Risk management reduces risks by defining and controlling threats and vulnerabilities</a:t>
            </a:r>
            <a:endParaRPr kumimoji="0" lang="en-CA" sz="1400" b="0" i="0" u="none" strike="noStrike" kern="0" cap="none" spc="0" normalizeH="0" baseline="0" noProof="0" dirty="0" smtClean="0">
              <a:ln>
                <a:noFill/>
              </a:ln>
              <a:solidFill>
                <a:schemeClr val="accent2"/>
              </a:solidFill>
              <a:effectLst/>
              <a:uLnTx/>
              <a:uFillTx/>
              <a:latin typeface="+mn-lt"/>
              <a:ea typeface="+mn-ea"/>
              <a:cs typeface="+mn-cs"/>
            </a:endParaRPr>
          </a:p>
        </p:txBody>
      </p:sp>
      <p:sp>
        <p:nvSpPr>
          <p:cNvPr id="11" name="Footer Placeholder 10"/>
          <p:cNvSpPr>
            <a:spLocks noGrp="1"/>
          </p:cNvSpPr>
          <p:nvPr>
            <p:ph type="ftr" sz="quarter" idx="12"/>
          </p:nvPr>
        </p:nvSpPr>
        <p:spPr/>
        <p:txBody>
          <a:bodyPr/>
          <a:lstStyle/>
          <a:p>
            <a:r>
              <a:rPr lang="en-US" smtClean="0"/>
              <a:t>L01 Information Security Management v6.0</a:t>
            </a:r>
            <a:endParaRPr lang="en-US"/>
          </a:p>
        </p:txBody>
      </p:sp>
      <p:sp>
        <p:nvSpPr>
          <p:cNvPr id="13" name="Slide Number Placeholder 12"/>
          <p:cNvSpPr>
            <a:spLocks noGrp="1"/>
          </p:cNvSpPr>
          <p:nvPr>
            <p:ph type="sldNum" sz="quarter" idx="11"/>
          </p:nvPr>
        </p:nvSpPr>
        <p:spPr/>
        <p:txBody>
          <a:bodyPr/>
          <a:lstStyle/>
          <a:p>
            <a:fld id="{1E652683-1DA0-4231-9FA8-9F4A36E614D8}"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CA" dirty="0" smtClean="0"/>
              <a:t>Handling Risk</a:t>
            </a:r>
            <a:endParaRPr lang="en-CA" dirty="0"/>
          </a:p>
        </p:txBody>
      </p:sp>
      <p:graphicFrame>
        <p:nvGraphicFramePr>
          <p:cNvPr id="10" name="Diagram 9"/>
          <p:cNvGraphicFramePr/>
          <p:nvPr/>
        </p:nvGraphicFramePr>
        <p:xfrm>
          <a:off x="500034" y="1928802"/>
          <a:ext cx="7739074" cy="3643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 Box 5"/>
          <p:cNvSpPr txBox="1">
            <a:spLocks noChangeArrowheads="1"/>
          </p:cNvSpPr>
          <p:nvPr/>
        </p:nvSpPr>
        <p:spPr bwMode="auto">
          <a:xfrm>
            <a:off x="714348" y="5643578"/>
            <a:ext cx="6429420" cy="1089529"/>
          </a:xfrm>
          <a:prstGeom prst="rect">
            <a:avLst/>
          </a:prstGeom>
          <a:noFill/>
          <a:ln w="9525" algn="ctr">
            <a:noFill/>
            <a:miter lim="800000"/>
            <a:headEnd/>
            <a:tailEnd/>
          </a:ln>
          <a:effectLst/>
        </p:spPr>
        <p:txBody>
          <a:bodyPr wrap="square">
            <a:spAutoFit/>
          </a:bodyPr>
          <a:lstStyle/>
          <a:p>
            <a:pPr marL="342900" indent="-342900" defTabSz="914400">
              <a:lnSpc>
                <a:spcPct val="80000"/>
              </a:lnSpc>
            </a:pPr>
            <a:r>
              <a:rPr lang="en-CA" sz="1800" dirty="0"/>
              <a:t>Reject or Ignore are not valid responses to risk</a:t>
            </a:r>
            <a:r>
              <a:rPr lang="en-CA" sz="1800" dirty="0" smtClean="0"/>
              <a:t>!</a:t>
            </a:r>
          </a:p>
          <a:p>
            <a:pPr marL="342900" lvl="0" indent="-342900" defTabSz="914400">
              <a:lnSpc>
                <a:spcPct val="80000"/>
              </a:lnSpc>
            </a:pPr>
            <a:r>
              <a:rPr lang="en-CA" sz="1800" b="1" kern="0" dirty="0" smtClean="0">
                <a:solidFill>
                  <a:srgbClr val="FF0000"/>
                </a:solidFill>
              </a:rPr>
              <a:t>Residual risk </a:t>
            </a:r>
            <a:r>
              <a:rPr lang="en-CA" sz="1800" kern="0" dirty="0" smtClean="0">
                <a:solidFill>
                  <a:schemeClr val="accent2"/>
                </a:solidFill>
              </a:rPr>
              <a:t>– the amount of risk left over when controls are applied</a:t>
            </a:r>
          </a:p>
          <a:p>
            <a:pPr marL="342900" indent="-342900" defTabSz="914400">
              <a:lnSpc>
                <a:spcPct val="80000"/>
              </a:lnSpc>
            </a:pPr>
            <a:endParaRPr lang="en-CA" sz="1800" dirty="0"/>
          </a:p>
        </p:txBody>
      </p:sp>
      <p:sp>
        <p:nvSpPr>
          <p:cNvPr id="11" name="Footer Placeholder 10"/>
          <p:cNvSpPr>
            <a:spLocks noGrp="1"/>
          </p:cNvSpPr>
          <p:nvPr>
            <p:ph type="ftr" sz="quarter" idx="12"/>
          </p:nvPr>
        </p:nvSpPr>
        <p:spPr/>
        <p:txBody>
          <a:bodyPr/>
          <a:lstStyle/>
          <a:p>
            <a:r>
              <a:rPr lang="en-US" smtClean="0"/>
              <a:t>L01 Information Security Management v6.0</a:t>
            </a:r>
            <a:endParaRPr lang="en-US"/>
          </a:p>
        </p:txBody>
      </p:sp>
      <p:sp>
        <p:nvSpPr>
          <p:cNvPr id="13" name="Slide Number Placeholder 12"/>
          <p:cNvSpPr>
            <a:spLocks noGrp="1"/>
          </p:cNvSpPr>
          <p:nvPr>
            <p:ph type="sldNum" sz="quarter" idx="11"/>
          </p:nvPr>
        </p:nvSpPr>
        <p:spPr/>
        <p:txBody>
          <a:bodyPr/>
          <a:lstStyle/>
          <a:p>
            <a:fld id="{1E652683-1DA0-4231-9FA8-9F4A36E614D8}"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t>Three Security Goals</a:t>
            </a:r>
          </a:p>
        </p:txBody>
      </p:sp>
      <p:sp>
        <p:nvSpPr>
          <p:cNvPr id="171011" name="Rectangle 3"/>
          <p:cNvSpPr>
            <a:spLocks noGrp="1" noChangeArrowheads="1"/>
          </p:cNvSpPr>
          <p:nvPr>
            <p:ph idx="1"/>
          </p:nvPr>
        </p:nvSpPr>
        <p:spPr>
          <a:xfrm>
            <a:off x="457200" y="1447800"/>
            <a:ext cx="3178175" cy="4789488"/>
          </a:xfrm>
        </p:spPr>
        <p:txBody>
          <a:bodyPr/>
          <a:lstStyle/>
          <a:p>
            <a:pPr>
              <a:buNone/>
            </a:pPr>
            <a:r>
              <a:rPr lang="en-US" b="1" dirty="0">
                <a:solidFill>
                  <a:srgbClr val="C00000"/>
                </a:solidFill>
              </a:rPr>
              <a:t>CIA</a:t>
            </a:r>
          </a:p>
          <a:p>
            <a:pPr>
              <a:buNone/>
            </a:pPr>
            <a:endParaRPr lang="en-US" dirty="0"/>
          </a:p>
          <a:p>
            <a:pPr>
              <a:buNone/>
            </a:pPr>
            <a:r>
              <a:rPr lang="en-CA" dirty="0"/>
              <a:t>Opposite of CIA is DAD:  </a:t>
            </a:r>
          </a:p>
          <a:p>
            <a:pPr>
              <a:buFontTx/>
              <a:buChar char="•"/>
            </a:pPr>
            <a:r>
              <a:rPr lang="en-CA" sz="2800" dirty="0"/>
              <a:t>Disclosure</a:t>
            </a:r>
          </a:p>
          <a:p>
            <a:pPr>
              <a:buFontTx/>
              <a:buChar char="•"/>
            </a:pPr>
            <a:r>
              <a:rPr lang="en-CA" sz="2800" dirty="0"/>
              <a:t>Alteration and</a:t>
            </a:r>
          </a:p>
          <a:p>
            <a:pPr>
              <a:buFontTx/>
              <a:buChar char="•"/>
            </a:pPr>
            <a:r>
              <a:rPr lang="en-CA" sz="2800" dirty="0"/>
              <a:t>Destruction</a:t>
            </a:r>
            <a:endParaRPr lang="en-US" sz="2800" dirty="0"/>
          </a:p>
        </p:txBody>
      </p:sp>
      <p:sp>
        <p:nvSpPr>
          <p:cNvPr id="171012" name="AutoShape 4"/>
          <p:cNvSpPr>
            <a:spLocks noChangeArrowheads="1"/>
          </p:cNvSpPr>
          <p:nvPr/>
        </p:nvSpPr>
        <p:spPr bwMode="auto">
          <a:xfrm>
            <a:off x="4678396" y="2405076"/>
            <a:ext cx="3671887" cy="2519362"/>
          </a:xfrm>
          <a:prstGeom prst="triangle">
            <a:avLst>
              <a:gd name="adj" fmla="val 50000"/>
            </a:avLst>
          </a:prstGeom>
          <a:noFill/>
          <a:ln w="38100">
            <a:solidFill>
              <a:schemeClr val="tx1"/>
            </a:solidFill>
            <a:miter lim="800000"/>
            <a:headEnd/>
            <a:tailEnd/>
          </a:ln>
          <a:effectLst/>
        </p:spPr>
        <p:txBody>
          <a:bodyPr wrap="none" anchor="ctr"/>
          <a:lstStyle/>
          <a:p>
            <a:endParaRPr lang="en-US"/>
          </a:p>
        </p:txBody>
      </p:sp>
      <p:sp>
        <p:nvSpPr>
          <p:cNvPr id="171013" name="Text Box 5"/>
          <p:cNvSpPr txBox="1">
            <a:spLocks noChangeArrowheads="1"/>
          </p:cNvSpPr>
          <p:nvPr/>
        </p:nvSpPr>
        <p:spPr bwMode="auto">
          <a:xfrm>
            <a:off x="5254658" y="1973276"/>
            <a:ext cx="2447925" cy="377825"/>
          </a:xfrm>
          <a:prstGeom prst="rect">
            <a:avLst/>
          </a:prstGeom>
          <a:noFill/>
          <a:ln w="9525">
            <a:noFill/>
            <a:miter lim="800000"/>
            <a:headEnd/>
            <a:tailEnd/>
          </a:ln>
          <a:effectLst/>
        </p:spPr>
        <p:txBody>
          <a:bodyPr>
            <a:spAutoFit/>
          </a:bodyPr>
          <a:lstStyle/>
          <a:p>
            <a:pPr algn="ctr" eaLnBrk="0" hangingPunct="0">
              <a:lnSpc>
                <a:spcPct val="67000"/>
              </a:lnSpc>
              <a:spcBef>
                <a:spcPct val="50000"/>
              </a:spcBef>
              <a:buClr>
                <a:srgbClr val="000000"/>
              </a:buClr>
              <a:buSzPct val="100000"/>
              <a:buFont typeface="Times New Roman" pitchFamily="18" charset="0"/>
              <a:buNone/>
            </a:pPr>
            <a:r>
              <a:rPr lang="en-CA" sz="2800">
                <a:solidFill>
                  <a:schemeClr val="accent2"/>
                </a:solidFill>
              </a:rPr>
              <a:t>Confidentiality</a:t>
            </a:r>
          </a:p>
        </p:txBody>
      </p:sp>
      <p:sp>
        <p:nvSpPr>
          <p:cNvPr id="171014" name="Text Box 6"/>
          <p:cNvSpPr txBox="1">
            <a:spLocks noChangeArrowheads="1"/>
          </p:cNvSpPr>
          <p:nvPr/>
        </p:nvSpPr>
        <p:spPr bwMode="auto">
          <a:xfrm>
            <a:off x="6715140" y="4980001"/>
            <a:ext cx="2016125" cy="377825"/>
          </a:xfrm>
          <a:prstGeom prst="rect">
            <a:avLst/>
          </a:prstGeom>
          <a:noFill/>
          <a:ln w="9525">
            <a:noFill/>
            <a:miter lim="800000"/>
            <a:headEnd/>
            <a:tailEnd/>
          </a:ln>
          <a:effectLst/>
        </p:spPr>
        <p:txBody>
          <a:bodyPr>
            <a:spAutoFit/>
          </a:bodyPr>
          <a:lstStyle/>
          <a:p>
            <a:pPr algn="ctr" eaLnBrk="0" hangingPunct="0">
              <a:lnSpc>
                <a:spcPct val="67000"/>
              </a:lnSpc>
              <a:spcBef>
                <a:spcPct val="50000"/>
              </a:spcBef>
              <a:buClr>
                <a:srgbClr val="000000"/>
              </a:buClr>
              <a:buSzPct val="100000"/>
              <a:buFont typeface="Times New Roman" pitchFamily="18" charset="0"/>
              <a:buNone/>
            </a:pPr>
            <a:r>
              <a:rPr lang="en-CA" sz="2800" dirty="0">
                <a:solidFill>
                  <a:schemeClr val="accent2"/>
                </a:solidFill>
              </a:rPr>
              <a:t>Integrity</a:t>
            </a:r>
          </a:p>
        </p:txBody>
      </p:sp>
      <p:sp>
        <p:nvSpPr>
          <p:cNvPr id="171015" name="Text Box 7"/>
          <p:cNvSpPr txBox="1">
            <a:spLocks noChangeArrowheads="1"/>
          </p:cNvSpPr>
          <p:nvPr/>
        </p:nvSpPr>
        <p:spPr bwMode="auto">
          <a:xfrm>
            <a:off x="4124339" y="4980001"/>
            <a:ext cx="2447925" cy="377825"/>
          </a:xfrm>
          <a:prstGeom prst="rect">
            <a:avLst/>
          </a:prstGeom>
          <a:noFill/>
          <a:ln w="9525">
            <a:noFill/>
            <a:miter lim="800000"/>
            <a:headEnd/>
            <a:tailEnd/>
          </a:ln>
          <a:effectLst/>
        </p:spPr>
        <p:txBody>
          <a:bodyPr>
            <a:spAutoFit/>
          </a:bodyPr>
          <a:lstStyle/>
          <a:p>
            <a:pPr algn="ctr" eaLnBrk="0" hangingPunct="0">
              <a:lnSpc>
                <a:spcPct val="67000"/>
              </a:lnSpc>
              <a:spcBef>
                <a:spcPct val="50000"/>
              </a:spcBef>
              <a:buClr>
                <a:srgbClr val="000000"/>
              </a:buClr>
              <a:buSzPct val="100000"/>
              <a:buFont typeface="Times New Roman" pitchFamily="18" charset="0"/>
              <a:buNone/>
            </a:pPr>
            <a:r>
              <a:rPr lang="en-CA" sz="2800" dirty="0">
                <a:solidFill>
                  <a:schemeClr val="accent2"/>
                </a:solidFill>
              </a:rPr>
              <a:t>Availability</a:t>
            </a:r>
          </a:p>
        </p:txBody>
      </p:sp>
      <p:pic>
        <p:nvPicPr>
          <p:cNvPr id="171016" name="Picture 8" descr="MCj04325260000[1]"/>
          <p:cNvPicPr>
            <a:picLocks noChangeAspect="1" noChangeArrowheads="1"/>
          </p:cNvPicPr>
          <p:nvPr/>
        </p:nvPicPr>
        <p:blipFill>
          <a:blip r:embed="rId3" cstate="print"/>
          <a:srcRect/>
          <a:stretch>
            <a:fillRect/>
          </a:stretch>
        </p:blipFill>
        <p:spPr bwMode="auto">
          <a:xfrm>
            <a:off x="8243888" y="188913"/>
            <a:ext cx="798512" cy="798512"/>
          </a:xfrm>
          <a:prstGeom prst="rect">
            <a:avLst/>
          </a:prstGeom>
          <a:noFill/>
        </p:spPr>
      </p:pic>
      <p:sp>
        <p:nvSpPr>
          <p:cNvPr id="11" name="Footer Placeholder 10"/>
          <p:cNvSpPr>
            <a:spLocks noGrp="1"/>
          </p:cNvSpPr>
          <p:nvPr>
            <p:ph type="ftr" sz="quarter" idx="12"/>
          </p:nvPr>
        </p:nvSpPr>
        <p:spPr/>
        <p:txBody>
          <a:bodyPr/>
          <a:lstStyle/>
          <a:p>
            <a:r>
              <a:rPr lang="en-US" smtClean="0"/>
              <a:t>L01 Information Security Management v6.0</a:t>
            </a:r>
            <a:endParaRPr lang="en-US"/>
          </a:p>
        </p:txBody>
      </p:sp>
      <p:sp>
        <p:nvSpPr>
          <p:cNvPr id="12" name="Slide Number Placeholder 11"/>
          <p:cNvSpPr>
            <a:spLocks noGrp="1"/>
          </p:cNvSpPr>
          <p:nvPr>
            <p:ph type="sldNum" sz="quarter" idx="11"/>
          </p:nvPr>
        </p:nvSpPr>
        <p:spPr/>
        <p:txBody>
          <a:bodyPr/>
          <a:lstStyle/>
          <a:p>
            <a:fld id="{1E652683-1DA0-4231-9FA8-9F4A36E614D8}"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CA" dirty="0" smtClean="0"/>
              <a:t>Security </a:t>
            </a:r>
            <a:r>
              <a:rPr lang="en-CA" dirty="0"/>
              <a:t>Risk </a:t>
            </a:r>
            <a:r>
              <a:rPr lang="en-CA" dirty="0" smtClean="0"/>
              <a:t>Analysis</a:t>
            </a:r>
            <a:endParaRPr lang="en-CA" dirty="0"/>
          </a:p>
        </p:txBody>
      </p:sp>
      <p:sp>
        <p:nvSpPr>
          <p:cNvPr id="231427" name="Rectangle 3"/>
          <p:cNvSpPr>
            <a:spLocks noGrp="1" noChangeArrowheads="1"/>
          </p:cNvSpPr>
          <p:nvPr>
            <p:ph idx="1"/>
          </p:nvPr>
        </p:nvSpPr>
        <p:spPr/>
        <p:txBody>
          <a:bodyPr/>
          <a:lstStyle/>
          <a:p>
            <a:pPr marL="457200" indent="-457200">
              <a:buNone/>
            </a:pPr>
            <a:r>
              <a:rPr lang="en-CA" sz="1800" b="1" dirty="0">
                <a:solidFill>
                  <a:srgbClr val="C00000"/>
                </a:solidFill>
              </a:rPr>
              <a:t>Sample procedure</a:t>
            </a:r>
          </a:p>
          <a:p>
            <a:pPr marL="457200" indent="-457200">
              <a:buFontTx/>
              <a:buAutoNum type="arabicPeriod"/>
            </a:pPr>
            <a:r>
              <a:rPr lang="en-CA" sz="1800" dirty="0"/>
              <a:t>Obtain management </a:t>
            </a:r>
            <a:r>
              <a:rPr lang="en-CA" sz="1800" b="1" dirty="0"/>
              <a:t>approval</a:t>
            </a:r>
            <a:r>
              <a:rPr lang="en-CA" sz="1800" dirty="0"/>
              <a:t> to conduct risk assessment</a:t>
            </a:r>
          </a:p>
          <a:p>
            <a:pPr marL="457200" indent="-457200">
              <a:buFontTx/>
              <a:buAutoNum type="arabicPeriod"/>
            </a:pPr>
            <a:r>
              <a:rPr lang="en-CA" sz="1800" dirty="0"/>
              <a:t>Form a risk </a:t>
            </a:r>
            <a:r>
              <a:rPr lang="en-CA" sz="1800" b="1" dirty="0"/>
              <a:t>assessment </a:t>
            </a:r>
            <a:r>
              <a:rPr lang="en-CA" sz="1800" b="1" dirty="0" smtClean="0"/>
              <a:t>team</a:t>
            </a:r>
            <a:endParaRPr lang="en-CA" sz="1800" dirty="0"/>
          </a:p>
          <a:p>
            <a:pPr marL="457200" indent="-457200">
              <a:buFontTx/>
              <a:buAutoNum type="arabicPeriod"/>
            </a:pPr>
            <a:r>
              <a:rPr lang="en-CA" sz="1800" dirty="0" smtClean="0"/>
              <a:t>Review </a:t>
            </a:r>
            <a:r>
              <a:rPr lang="en-CA" sz="1800" b="1" dirty="0" smtClean="0"/>
              <a:t>documentation</a:t>
            </a:r>
            <a:r>
              <a:rPr lang="en-CA" sz="1800" dirty="0" smtClean="0"/>
              <a:t> </a:t>
            </a:r>
            <a:r>
              <a:rPr lang="en-CA" sz="1800" dirty="0"/>
              <a:t>relevant to the </a:t>
            </a:r>
            <a:r>
              <a:rPr lang="en-CA" sz="1800" dirty="0" smtClean="0"/>
              <a:t>assessment</a:t>
            </a:r>
            <a:endParaRPr lang="en-CA" sz="1600" dirty="0"/>
          </a:p>
          <a:p>
            <a:pPr marL="457200" indent="-457200">
              <a:buFontTx/>
              <a:buAutoNum type="arabicPeriod"/>
            </a:pPr>
            <a:r>
              <a:rPr lang="en-CA" sz="1800" b="1" dirty="0"/>
              <a:t>Interview</a:t>
            </a:r>
            <a:r>
              <a:rPr lang="en-CA" sz="1800" dirty="0"/>
              <a:t> organizational members to identify vulnerabilities, threats, and countermeasures</a:t>
            </a:r>
          </a:p>
          <a:p>
            <a:pPr marL="457200" indent="-457200">
              <a:buFontTx/>
              <a:buAutoNum type="arabicPeriod"/>
            </a:pPr>
            <a:r>
              <a:rPr lang="en-CA" sz="1800" dirty="0" smtClean="0"/>
              <a:t>Determine </a:t>
            </a:r>
            <a:r>
              <a:rPr lang="en-CA" sz="1800" dirty="0"/>
              <a:t>likelihood and impact of </a:t>
            </a:r>
            <a:r>
              <a:rPr lang="en-CA" sz="1800" dirty="0" smtClean="0"/>
              <a:t>threats, </a:t>
            </a:r>
            <a:r>
              <a:rPr lang="en-CA" sz="1800" dirty="0"/>
              <a:t>match to current and planned countermeasures</a:t>
            </a:r>
          </a:p>
          <a:p>
            <a:pPr marL="457200" indent="-457200">
              <a:buFontTx/>
              <a:buAutoNum type="arabicPeriod"/>
            </a:pPr>
            <a:r>
              <a:rPr lang="en-CA" sz="1800" dirty="0"/>
              <a:t>Calculate risk (high, medium, low)</a:t>
            </a:r>
          </a:p>
          <a:p>
            <a:pPr marL="457200" indent="-457200">
              <a:buFontTx/>
              <a:buAutoNum type="arabicPeriod"/>
            </a:pPr>
            <a:r>
              <a:rPr lang="en-CA" sz="1800" dirty="0"/>
              <a:t>Recommend additional countermeasures and reaction to risk</a:t>
            </a:r>
          </a:p>
          <a:p>
            <a:pPr marL="457200" indent="-457200">
              <a:buFontTx/>
              <a:buAutoNum type="arabicPeriod"/>
            </a:pPr>
            <a:r>
              <a:rPr lang="en-CA" sz="1800" dirty="0"/>
              <a:t>Calculate residual risk</a:t>
            </a:r>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CA"/>
              <a:t>Qualitative Risk Analysis</a:t>
            </a:r>
          </a:p>
        </p:txBody>
      </p:sp>
      <p:sp>
        <p:nvSpPr>
          <p:cNvPr id="228355" name="Rectangle 3"/>
          <p:cNvSpPr>
            <a:spLocks noGrp="1" noChangeArrowheads="1"/>
          </p:cNvSpPr>
          <p:nvPr>
            <p:ph idx="1"/>
          </p:nvPr>
        </p:nvSpPr>
        <p:spPr/>
        <p:txBody>
          <a:bodyPr/>
          <a:lstStyle/>
          <a:p>
            <a:pPr>
              <a:buFontTx/>
              <a:buChar char="•"/>
            </a:pPr>
            <a:r>
              <a:rPr lang="en-CA" sz="2000"/>
              <a:t>Produces results that are descriptive versus measurable</a:t>
            </a:r>
          </a:p>
          <a:p>
            <a:pPr>
              <a:buFontTx/>
              <a:buChar char="•"/>
            </a:pPr>
            <a:r>
              <a:rPr lang="en-CA" sz="2000"/>
              <a:t>Used when:  assessors have limited quantitative risk assessment experience, there is a lack of quantitative data available, timeframe for analysis is short.</a:t>
            </a:r>
          </a:p>
          <a:p>
            <a:pPr>
              <a:buFontTx/>
              <a:buChar char="•"/>
            </a:pPr>
            <a:r>
              <a:rPr lang="en-CA" sz="2000"/>
              <a:t>Risk is assessed using descriptions, estimates, and ordinals (high, medium, low)</a:t>
            </a:r>
          </a:p>
          <a:p>
            <a:endParaRPr lang="en-CA" sz="2000"/>
          </a:p>
        </p:txBody>
      </p:sp>
      <p:sp>
        <p:nvSpPr>
          <p:cNvPr id="6" name="Footer Placeholder 5"/>
          <p:cNvSpPr>
            <a:spLocks noGrp="1"/>
          </p:cNvSpPr>
          <p:nvPr>
            <p:ph type="ftr" sz="quarter" idx="12"/>
          </p:nvPr>
        </p:nvSpPr>
        <p:spPr/>
        <p:txBody>
          <a:bodyPr/>
          <a:lstStyle/>
          <a:p>
            <a:r>
              <a:rPr lang="en-US" smtClean="0"/>
              <a:t>L01 Information Security Management v6.0</a:t>
            </a:r>
            <a:endParaRPr lang="en-US"/>
          </a:p>
        </p:txBody>
      </p:sp>
      <p:sp>
        <p:nvSpPr>
          <p:cNvPr id="7" name="Slide Number Placeholder 6"/>
          <p:cNvSpPr>
            <a:spLocks noGrp="1"/>
          </p:cNvSpPr>
          <p:nvPr>
            <p:ph type="sldNum" sz="quarter" idx="11"/>
          </p:nvPr>
        </p:nvSpPr>
        <p:spPr/>
        <p:txBody>
          <a:bodyPr/>
          <a:lstStyle/>
          <a:p>
            <a:fld id="{1E652683-1DA0-4231-9FA8-9F4A36E614D8}"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65" name="Rectangle 65"/>
          <p:cNvSpPr>
            <a:spLocks noGrp="1" noChangeArrowheads="1"/>
          </p:cNvSpPr>
          <p:nvPr>
            <p:ph type="title"/>
          </p:nvPr>
        </p:nvSpPr>
        <p:spPr/>
        <p:txBody>
          <a:bodyPr/>
          <a:lstStyle/>
          <a:p>
            <a:r>
              <a:rPr lang="en-CA"/>
              <a:t>Rating Likelihood and</a:t>
            </a:r>
            <a:br>
              <a:rPr lang="en-CA"/>
            </a:br>
            <a:r>
              <a:rPr lang="en-CA"/>
              <a:t>Consequences</a:t>
            </a:r>
          </a:p>
        </p:txBody>
      </p:sp>
      <p:graphicFrame>
        <p:nvGraphicFramePr>
          <p:cNvPr id="230670" name="Group 270"/>
          <p:cNvGraphicFramePr>
            <a:graphicFrameLocks noGrp="1"/>
          </p:cNvGraphicFramePr>
          <p:nvPr>
            <p:ph idx="1"/>
          </p:nvPr>
        </p:nvGraphicFramePr>
        <p:xfrm>
          <a:off x="685800" y="1981200"/>
          <a:ext cx="8153400" cy="4271010"/>
        </p:xfrm>
        <a:graphic>
          <a:graphicData uri="http://schemas.openxmlformats.org/drawingml/2006/table">
            <a:tbl>
              <a:tblPr/>
              <a:tblGrid>
                <a:gridCol w="2990221"/>
                <a:gridCol w="1086479"/>
                <a:gridCol w="2983811"/>
                <a:gridCol w="1092889"/>
              </a:tblGrid>
              <a:tr h="2127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dirty="0" smtClean="0">
                          <a:ln>
                            <a:noFill/>
                          </a:ln>
                          <a:solidFill>
                            <a:schemeClr val="tx1"/>
                          </a:solidFill>
                          <a:effectLst/>
                          <a:latin typeface="Arial" charset="0"/>
                        </a:rPr>
                        <a:t>Likelihood</a:t>
                      </a:r>
                    </a:p>
                  </a:txBody>
                  <a:tcPr marL="92303" marR="923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Consequence</a:t>
                      </a:r>
                    </a:p>
                  </a:txBody>
                  <a:tcPr marL="92303" marR="923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733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Rare</a:t>
                      </a:r>
                      <a:r>
                        <a:rPr kumimoji="0" lang="en-CA" sz="1600" b="0" i="0" u="none" strike="noStrike" cap="none" normalizeH="0" baseline="0" smtClean="0">
                          <a:ln>
                            <a:noFill/>
                          </a:ln>
                          <a:solidFill>
                            <a:schemeClr val="tx1"/>
                          </a:solidFill>
                          <a:effectLst/>
                          <a:latin typeface="Arial" charset="0"/>
                        </a:rPr>
                        <a:t> (very low)</a:t>
                      </a:r>
                    </a:p>
                  </a:txBody>
                  <a:tcPr marL="92303" marR="923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E</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Insignificant</a:t>
                      </a:r>
                      <a:r>
                        <a:rPr kumimoji="0" lang="en-CA" sz="1600" b="0" i="0" u="none" strike="noStrike" cap="none" normalizeH="0" baseline="0" smtClean="0">
                          <a:ln>
                            <a:noFill/>
                          </a:ln>
                          <a:solidFill>
                            <a:schemeClr val="tx1"/>
                          </a:solidFill>
                          <a:effectLst/>
                          <a:latin typeface="Arial" charset="0"/>
                        </a:rPr>
                        <a:t> (low – no business impact)</a:t>
                      </a:r>
                    </a:p>
                  </a:txBody>
                  <a:tcPr marL="92303" marR="923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1</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733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Unlikely</a:t>
                      </a:r>
                      <a:r>
                        <a:rPr kumimoji="0" lang="en-CA" sz="1600" b="0" i="0" u="none" strike="noStrike" cap="none" normalizeH="0" baseline="0" smtClean="0">
                          <a:ln>
                            <a:noFill/>
                          </a:ln>
                          <a:solidFill>
                            <a:schemeClr val="tx1"/>
                          </a:solidFill>
                          <a:effectLst/>
                          <a:latin typeface="Arial" charset="0"/>
                        </a:rPr>
                        <a:t> (low)</a:t>
                      </a:r>
                    </a:p>
                  </a:txBody>
                  <a:tcPr marL="92303" marR="923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D</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Minor</a:t>
                      </a:r>
                      <a:r>
                        <a:rPr kumimoji="0" lang="en-CA" sz="1600" b="0" i="0" u="none" strike="noStrike" cap="none" normalizeH="0" baseline="0" smtClean="0">
                          <a:ln>
                            <a:noFill/>
                          </a:ln>
                          <a:solidFill>
                            <a:schemeClr val="tx1"/>
                          </a:solidFill>
                          <a:effectLst/>
                          <a:latin typeface="Arial" charset="0"/>
                        </a:rPr>
                        <a:t> (low – minor business impact, some loss of confidence)</a:t>
                      </a:r>
                    </a:p>
                  </a:txBody>
                  <a:tcPr marL="92303" marR="923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2</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r>
              <a:tr h="733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Moderate</a:t>
                      </a:r>
                      <a:r>
                        <a:rPr kumimoji="0" lang="en-CA" sz="1600" b="0" i="0" u="none" strike="noStrike" cap="none" normalizeH="0" baseline="0" smtClean="0">
                          <a:ln>
                            <a:noFill/>
                          </a:ln>
                          <a:solidFill>
                            <a:schemeClr val="tx1"/>
                          </a:solidFill>
                          <a:effectLst/>
                          <a:latin typeface="Arial" charset="0"/>
                        </a:rPr>
                        <a:t> (medium)</a:t>
                      </a:r>
                    </a:p>
                  </a:txBody>
                  <a:tcPr marL="92303" marR="923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C</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Moderate</a:t>
                      </a:r>
                      <a:r>
                        <a:rPr kumimoji="0" lang="en-CA" sz="1600" b="0" i="0" u="none" strike="noStrike" cap="none" normalizeH="0" baseline="0" smtClean="0">
                          <a:ln>
                            <a:noFill/>
                          </a:ln>
                          <a:solidFill>
                            <a:schemeClr val="tx1"/>
                          </a:solidFill>
                          <a:effectLst/>
                          <a:latin typeface="Arial" charset="0"/>
                        </a:rPr>
                        <a:t> (Medium – business is interrupted, loss of confidence)</a:t>
                      </a:r>
                    </a:p>
                  </a:txBody>
                  <a:tcPr marL="92303" marR="923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3</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733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Likely</a:t>
                      </a:r>
                      <a:r>
                        <a:rPr kumimoji="0" lang="en-CA" sz="1600" b="0" i="0" u="none" strike="noStrike" cap="none" normalizeH="0" baseline="0" smtClean="0">
                          <a:ln>
                            <a:noFill/>
                          </a:ln>
                          <a:solidFill>
                            <a:schemeClr val="tx1"/>
                          </a:solidFill>
                          <a:effectLst/>
                          <a:latin typeface="Arial" charset="0"/>
                        </a:rPr>
                        <a:t> (high)</a:t>
                      </a:r>
                    </a:p>
                  </a:txBody>
                  <a:tcPr marL="92303" marR="923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B</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Major</a:t>
                      </a:r>
                      <a:r>
                        <a:rPr kumimoji="0" lang="en-CA" sz="1600" b="0" i="0" u="none" strike="noStrike" cap="none" normalizeH="0" baseline="0" smtClean="0">
                          <a:ln>
                            <a:noFill/>
                          </a:ln>
                          <a:solidFill>
                            <a:schemeClr val="tx1"/>
                          </a:solidFill>
                          <a:effectLst/>
                          <a:latin typeface="Arial" charset="0"/>
                        </a:rPr>
                        <a:t> (High – business is disrupted, major loss of confidence)</a:t>
                      </a:r>
                    </a:p>
                  </a:txBody>
                  <a:tcPr marL="92303" marR="923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4</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r>
              <a:tr h="733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Almost Certain</a:t>
                      </a:r>
                      <a:r>
                        <a:rPr kumimoji="0" lang="en-CA" sz="1600" b="0" i="0" u="none" strike="noStrike" cap="none" normalizeH="0" baseline="0" smtClean="0">
                          <a:ln>
                            <a:noFill/>
                          </a:ln>
                          <a:solidFill>
                            <a:schemeClr val="tx1"/>
                          </a:solidFill>
                          <a:effectLst/>
                          <a:latin typeface="Arial" charset="0"/>
                        </a:rPr>
                        <a:t> (very high)</a:t>
                      </a:r>
                    </a:p>
                  </a:txBody>
                  <a:tcPr marL="92303" marR="923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a:t>
                      </a:r>
                    </a:p>
                  </a:txBody>
                  <a:tcPr marL="92303" marR="923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C2704"/>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dirty="0" smtClean="0">
                          <a:ln>
                            <a:noFill/>
                          </a:ln>
                          <a:solidFill>
                            <a:schemeClr val="tx1"/>
                          </a:solidFill>
                          <a:effectLst/>
                          <a:latin typeface="Arial" charset="0"/>
                        </a:rPr>
                        <a:t>Catastrophic</a:t>
                      </a:r>
                      <a:r>
                        <a:rPr kumimoji="0" lang="en-CA" sz="1600" b="0" i="0" u="none" strike="noStrike" cap="none" normalizeH="0" baseline="0" dirty="0" smtClean="0">
                          <a:ln>
                            <a:noFill/>
                          </a:ln>
                          <a:solidFill>
                            <a:schemeClr val="tx1"/>
                          </a:solidFill>
                          <a:effectLst/>
                          <a:latin typeface="Arial" charset="0"/>
                        </a:rPr>
                        <a:t> (High – business cannot continue)</a:t>
                      </a:r>
                    </a:p>
                  </a:txBody>
                  <a:tcPr marL="92303" marR="923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5</a:t>
                      </a:r>
                    </a:p>
                  </a:txBody>
                  <a:tcPr marL="92303" marR="923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C2704"/>
                    </a:solidFill>
                  </a:tcPr>
                </a:tc>
              </a:tr>
            </a:tbl>
          </a:graphicData>
        </a:graphic>
      </p:graphicFrame>
      <p:sp>
        <p:nvSpPr>
          <p:cNvPr id="5" name="Footer Placeholder 4"/>
          <p:cNvSpPr>
            <a:spLocks noGrp="1"/>
          </p:cNvSpPr>
          <p:nvPr>
            <p:ph type="ftr" sz="quarter" idx="12"/>
          </p:nvPr>
        </p:nvSpPr>
        <p:spPr/>
        <p:txBody>
          <a:bodyPr/>
          <a:lstStyle/>
          <a:p>
            <a:r>
              <a:rPr lang="en-US" smtClean="0"/>
              <a:t>L01 Information Security Management v6.0</a:t>
            </a:r>
            <a:endParaRPr lang="en-US"/>
          </a:p>
        </p:txBody>
      </p:sp>
      <p:sp>
        <p:nvSpPr>
          <p:cNvPr id="6" name="Slide Number Placeholder 5"/>
          <p:cNvSpPr>
            <a:spLocks noGrp="1"/>
          </p:cNvSpPr>
          <p:nvPr>
            <p:ph type="sldNum" sz="quarter" idx="11"/>
          </p:nvPr>
        </p:nvSpPr>
        <p:spPr/>
        <p:txBody>
          <a:bodyPr/>
          <a:lstStyle/>
          <a:p>
            <a:fld id="{1E652683-1DA0-4231-9FA8-9F4A36E614D8}"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CA" dirty="0" smtClean="0"/>
              <a:t>Example Risk </a:t>
            </a:r>
            <a:r>
              <a:rPr lang="en-CA" dirty="0"/>
              <a:t>Levels</a:t>
            </a:r>
          </a:p>
        </p:txBody>
      </p:sp>
      <p:graphicFrame>
        <p:nvGraphicFramePr>
          <p:cNvPr id="241667" name="Group 3"/>
          <p:cNvGraphicFramePr>
            <a:graphicFrameLocks noGrp="1"/>
          </p:cNvGraphicFramePr>
          <p:nvPr>
            <p:ph idx="1"/>
          </p:nvPr>
        </p:nvGraphicFramePr>
        <p:xfrm>
          <a:off x="571472" y="1571612"/>
          <a:ext cx="8153400" cy="4833624"/>
        </p:xfrm>
        <a:graphic>
          <a:graphicData uri="http://schemas.openxmlformats.org/drawingml/2006/table">
            <a:tbl>
              <a:tblPr/>
              <a:tblGrid>
                <a:gridCol w="1358900"/>
                <a:gridCol w="1358900"/>
                <a:gridCol w="1358900"/>
                <a:gridCol w="1358900"/>
                <a:gridCol w="1358900"/>
                <a:gridCol w="1358900"/>
              </a:tblGrid>
              <a:tr h="379413">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1400" b="0" i="0" u="none" strike="noStrike" cap="none" normalizeH="0" baseline="0" dirty="0" smtClean="0">
                        <a:ln>
                          <a:noFill/>
                        </a:ln>
                        <a:solidFill>
                          <a:schemeClr val="tx1"/>
                        </a:solidFill>
                        <a:effectLst/>
                        <a:latin typeface="Arial" charset="0"/>
                      </a:endParaRP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dirty="0" smtClean="0">
                          <a:ln>
                            <a:noFill/>
                          </a:ln>
                          <a:solidFill>
                            <a:schemeClr val="tx1"/>
                          </a:solidFill>
                          <a:effectLst/>
                          <a:latin typeface="Arial" charset="0"/>
                        </a:rPr>
                        <a:t>Consequence:</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7825">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Insignificant</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Minor</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Moderate</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Major</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Catastrophic</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Likelihood:</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1</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2</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3</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4</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5</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A (almost certain)</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r>
              <a:tr h="382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B (likely)</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M</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C (possible)</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M</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D (unlikely)</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M</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smtClean="0">
                          <a:ln>
                            <a:noFill/>
                          </a:ln>
                          <a:solidFill>
                            <a:schemeClr val="tx1"/>
                          </a:solidFill>
                          <a:effectLst/>
                          <a:latin typeface="Arial" charset="0"/>
                        </a:rPr>
                        <a:t>E (rare)</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AE1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M</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E</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C2704"/>
                    </a:solidFill>
                  </a:tcPr>
                </a:tc>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dirty="0" smtClean="0">
                          <a:ln>
                            <a:noFill/>
                          </a:ln>
                          <a:solidFill>
                            <a:schemeClr val="tx1"/>
                          </a:solidFill>
                          <a:effectLst/>
                          <a:latin typeface="Arial" charset="0"/>
                        </a:rPr>
                        <a:t>Extreme Risk:  Immediate action required to mitigate the risk or decide to not proceed</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H</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dirty="0" smtClean="0">
                          <a:ln>
                            <a:noFill/>
                          </a:ln>
                          <a:solidFill>
                            <a:schemeClr val="tx1"/>
                          </a:solidFill>
                          <a:effectLst/>
                          <a:latin typeface="Arial" charset="0"/>
                        </a:rPr>
                        <a:t>High Risk:  Action should be taken to compensate for risk</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M</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dirty="0" smtClean="0">
                          <a:ln>
                            <a:noFill/>
                          </a:ln>
                          <a:solidFill>
                            <a:schemeClr val="tx1"/>
                          </a:solidFill>
                          <a:effectLst/>
                          <a:latin typeface="Arial" charset="0"/>
                        </a:rPr>
                        <a:t>Moderate Risk:  Action should be taken to monitor the risk</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b="1" i="0" u="none" strike="noStrike" cap="none" normalizeH="0" baseline="0" smtClean="0">
                          <a:ln>
                            <a:noFill/>
                          </a:ln>
                          <a:solidFill>
                            <a:schemeClr val="tx1"/>
                          </a:solidFill>
                          <a:effectLst/>
                          <a:latin typeface="Arial" charset="0"/>
                        </a:rPr>
                        <a:t>L</a:t>
                      </a:r>
                    </a:p>
                  </a:txBody>
                  <a:tcPr marL="89149" marR="8914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AE1FF"/>
                    </a:solidFill>
                  </a:tcPr>
                </a:tc>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b="0" i="0" u="none" strike="noStrike" cap="none" normalizeH="0" baseline="0" dirty="0" smtClean="0">
                          <a:ln>
                            <a:noFill/>
                          </a:ln>
                          <a:solidFill>
                            <a:schemeClr val="tx1"/>
                          </a:solidFill>
                          <a:effectLst/>
                          <a:latin typeface="Arial" charset="0"/>
                        </a:rPr>
                        <a:t>Low Risk:  Routine acceptance of the risk</a:t>
                      </a:r>
                    </a:p>
                  </a:txBody>
                  <a:tcPr marL="89149" marR="8914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5" name="Footer Placeholder 4"/>
          <p:cNvSpPr>
            <a:spLocks noGrp="1"/>
          </p:cNvSpPr>
          <p:nvPr>
            <p:ph type="ftr" sz="quarter" idx="12"/>
          </p:nvPr>
        </p:nvSpPr>
        <p:spPr/>
        <p:txBody>
          <a:bodyPr/>
          <a:lstStyle/>
          <a:p>
            <a:r>
              <a:rPr lang="en-US" smtClean="0"/>
              <a:t>L01 Information Security Management v6.0</a:t>
            </a:r>
            <a:endParaRPr lang="en-US"/>
          </a:p>
        </p:txBody>
      </p:sp>
      <p:sp>
        <p:nvSpPr>
          <p:cNvPr id="6" name="Slide Number Placeholder 5"/>
          <p:cNvSpPr>
            <a:spLocks noGrp="1"/>
          </p:cNvSpPr>
          <p:nvPr>
            <p:ph type="sldNum" sz="quarter" idx="11"/>
          </p:nvPr>
        </p:nvSpPr>
        <p:spPr/>
        <p:txBody>
          <a:bodyPr/>
          <a:lstStyle/>
          <a:p>
            <a:fld id="{1E652683-1DA0-4231-9FA8-9F4A36E614D8}"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CA"/>
              <a:t>Quantitative Risk Analysis</a:t>
            </a:r>
          </a:p>
        </p:txBody>
      </p:sp>
      <p:sp>
        <p:nvSpPr>
          <p:cNvPr id="229380" name="Rectangle 4"/>
          <p:cNvSpPr>
            <a:spLocks noGrp="1" noChangeArrowheads="1"/>
          </p:cNvSpPr>
          <p:nvPr>
            <p:ph idx="1"/>
          </p:nvPr>
        </p:nvSpPr>
        <p:spPr/>
        <p:txBody>
          <a:bodyPr/>
          <a:lstStyle/>
          <a:p>
            <a:pPr marL="265113" indent="-265113">
              <a:lnSpc>
                <a:spcPct val="90000"/>
              </a:lnSpc>
              <a:buNone/>
              <a:tabLst>
                <a:tab pos="92075" algn="l"/>
              </a:tabLst>
            </a:pPr>
            <a:r>
              <a:rPr lang="en-CA" sz="1800" dirty="0"/>
              <a:t>For deciding how to handle risk, compare cost of safeguard with value or benefit.</a:t>
            </a:r>
          </a:p>
          <a:p>
            <a:pPr marL="265113" indent="-265113">
              <a:lnSpc>
                <a:spcPct val="90000"/>
              </a:lnSpc>
              <a:tabLst>
                <a:tab pos="92075" algn="l"/>
              </a:tabLst>
            </a:pPr>
            <a:endParaRPr lang="en-CA" sz="1800" dirty="0"/>
          </a:p>
          <a:p>
            <a:pPr marL="265113" indent="-265113">
              <a:lnSpc>
                <a:spcPct val="90000"/>
              </a:lnSpc>
              <a:buNone/>
              <a:tabLst>
                <a:tab pos="92075" algn="l"/>
              </a:tabLst>
            </a:pPr>
            <a:r>
              <a:rPr lang="en-CA" sz="1800" dirty="0"/>
              <a:t>Annual Cost of the </a:t>
            </a:r>
            <a:r>
              <a:rPr lang="en-CA" sz="1800" dirty="0" smtClean="0"/>
              <a:t>Safeguard =  Cost </a:t>
            </a:r>
            <a:r>
              <a:rPr lang="en-CA" sz="1800" dirty="0"/>
              <a:t>of purchase, installation, implementation (including maintenance and admin) the safeguard</a:t>
            </a:r>
            <a:r>
              <a:rPr lang="en-CA" sz="1800" dirty="0" smtClean="0"/>
              <a:t>.</a:t>
            </a:r>
          </a:p>
          <a:p>
            <a:pPr marL="265113" indent="-265113">
              <a:lnSpc>
                <a:spcPct val="90000"/>
              </a:lnSpc>
              <a:buNone/>
              <a:tabLst>
                <a:tab pos="92075" algn="l"/>
              </a:tabLst>
            </a:pPr>
            <a:endParaRPr lang="en-CA" sz="1800" dirty="0" smtClean="0"/>
          </a:p>
          <a:p>
            <a:pPr marL="265113" indent="-265113">
              <a:lnSpc>
                <a:spcPct val="90000"/>
              </a:lnSpc>
              <a:buNone/>
              <a:tabLst>
                <a:tab pos="92075" algn="l"/>
              </a:tabLst>
            </a:pPr>
            <a:r>
              <a:rPr lang="en-CA" sz="1800" dirty="0"/>
              <a:t>V</a:t>
            </a:r>
            <a:r>
              <a:rPr lang="en-CA" sz="1800" dirty="0" smtClean="0"/>
              <a:t>alue </a:t>
            </a:r>
            <a:r>
              <a:rPr lang="en-CA" sz="1800" dirty="0"/>
              <a:t>or Benefit of the </a:t>
            </a:r>
            <a:r>
              <a:rPr lang="en-CA" sz="1800" dirty="0" smtClean="0"/>
              <a:t>Safeguard should be a positive number</a:t>
            </a:r>
          </a:p>
          <a:p>
            <a:pPr marL="265113" indent="-265113">
              <a:lnSpc>
                <a:spcPct val="90000"/>
              </a:lnSpc>
              <a:buNone/>
              <a:tabLst>
                <a:tab pos="92075" algn="l"/>
              </a:tabLst>
            </a:pPr>
            <a:endParaRPr lang="en-CA" sz="1800" dirty="0" smtClean="0"/>
          </a:p>
          <a:p>
            <a:pPr marL="265113" indent="-265113">
              <a:lnSpc>
                <a:spcPct val="90000"/>
              </a:lnSpc>
              <a:buNone/>
              <a:tabLst>
                <a:tab pos="92075" algn="l"/>
              </a:tabLst>
            </a:pPr>
            <a:endParaRPr lang="en-CA" sz="1800" dirty="0"/>
          </a:p>
        </p:txBody>
      </p:sp>
      <p:sp>
        <p:nvSpPr>
          <p:cNvPr id="8" name="Rounded Rectangle 7"/>
          <p:cNvSpPr/>
          <p:nvPr/>
        </p:nvSpPr>
        <p:spPr bwMode="auto">
          <a:xfrm>
            <a:off x="3428992" y="4714884"/>
            <a:ext cx="2000264" cy="71438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16" charset="-128"/>
              </a:rPr>
              <a:t>Annual Cost</a:t>
            </a:r>
            <a:r>
              <a:rPr kumimoji="0" lang="en-US" b="0" i="0" u="none" strike="noStrike" cap="none" normalizeH="0" dirty="0" smtClean="0">
                <a:ln>
                  <a:noFill/>
                </a:ln>
                <a:solidFill>
                  <a:schemeClr val="tx1"/>
                </a:solidFill>
                <a:effectLst/>
                <a:latin typeface="Arial" charset="0"/>
                <a:ea typeface="ＭＳ Ｐゴシック" pitchFamily="-16" charset="-128"/>
              </a:rPr>
              <a:t> of Safeguard</a:t>
            </a:r>
            <a:endParaRPr kumimoji="0" lang="en-US"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9" name="Minus 8"/>
          <p:cNvSpPr/>
          <p:nvPr/>
        </p:nvSpPr>
        <p:spPr bwMode="auto">
          <a:xfrm>
            <a:off x="2857488" y="4929198"/>
            <a:ext cx="500066" cy="357190"/>
          </a:xfrm>
          <a:prstGeom prst="mathMinu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0" name="Equal 9"/>
          <p:cNvSpPr/>
          <p:nvPr/>
        </p:nvSpPr>
        <p:spPr bwMode="auto">
          <a:xfrm>
            <a:off x="5429256" y="4929198"/>
            <a:ext cx="1000132" cy="357190"/>
          </a:xfrm>
          <a:prstGeom prst="mathEqual">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Rounded Rectangle 11"/>
          <p:cNvSpPr/>
          <p:nvPr/>
        </p:nvSpPr>
        <p:spPr bwMode="auto">
          <a:xfrm>
            <a:off x="714348" y="4714884"/>
            <a:ext cx="2000264" cy="71438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16" charset="-128"/>
              </a:rPr>
              <a:t>Initial Cost of Risk</a:t>
            </a:r>
          </a:p>
        </p:txBody>
      </p:sp>
      <p:sp>
        <p:nvSpPr>
          <p:cNvPr id="13" name="Rounded Rectangle 12"/>
          <p:cNvSpPr/>
          <p:nvPr/>
        </p:nvSpPr>
        <p:spPr bwMode="auto">
          <a:xfrm>
            <a:off x="6429388" y="4714884"/>
            <a:ext cx="2214578" cy="71438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16" charset="-128"/>
              </a:rPr>
              <a:t>Value</a:t>
            </a:r>
            <a:r>
              <a:rPr kumimoji="0" lang="en-US" b="0" i="0" u="none" strike="noStrike" cap="none" normalizeH="0" dirty="0" smtClean="0">
                <a:ln>
                  <a:noFill/>
                </a:ln>
                <a:solidFill>
                  <a:schemeClr val="tx1"/>
                </a:solidFill>
                <a:effectLst/>
                <a:latin typeface="Arial" charset="0"/>
                <a:ea typeface="ＭＳ Ｐゴシック" pitchFamily="-16" charset="-128"/>
              </a:rPr>
              <a:t> or Benefit of safeguard</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1" name="Footer Placeholder 10"/>
          <p:cNvSpPr>
            <a:spLocks noGrp="1"/>
          </p:cNvSpPr>
          <p:nvPr>
            <p:ph type="ftr" sz="quarter" idx="12"/>
          </p:nvPr>
        </p:nvSpPr>
        <p:spPr/>
        <p:txBody>
          <a:bodyPr/>
          <a:lstStyle/>
          <a:p>
            <a:r>
              <a:rPr lang="en-US" smtClean="0"/>
              <a:t>L01 Information Security Management v6.0</a:t>
            </a:r>
            <a:endParaRPr lang="en-US"/>
          </a:p>
        </p:txBody>
      </p:sp>
      <p:sp>
        <p:nvSpPr>
          <p:cNvPr id="14" name="Slide Number Placeholder 13"/>
          <p:cNvSpPr>
            <a:spLocks noGrp="1"/>
          </p:cNvSpPr>
          <p:nvPr>
            <p:ph type="sldNum" sz="quarter" idx="11"/>
          </p:nvPr>
        </p:nvSpPr>
        <p:spPr/>
        <p:txBody>
          <a:bodyPr/>
          <a:lstStyle/>
          <a:p>
            <a:fld id="{1E652683-1DA0-4231-9FA8-9F4A36E614D8}"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r>
              <a:rPr lang="en-CA"/>
              <a:t>Quantitative Risk Analysis</a:t>
            </a:r>
            <a:br>
              <a:rPr lang="en-CA"/>
            </a:br>
            <a:r>
              <a:rPr lang="en-CA"/>
              <a:t>Formulae</a:t>
            </a:r>
          </a:p>
        </p:txBody>
      </p:sp>
      <p:graphicFrame>
        <p:nvGraphicFramePr>
          <p:cNvPr id="252011" name="Group 107"/>
          <p:cNvGraphicFramePr>
            <a:graphicFrameLocks noGrp="1"/>
          </p:cNvGraphicFramePr>
          <p:nvPr>
            <p:ph idx="1"/>
          </p:nvPr>
        </p:nvGraphicFramePr>
        <p:xfrm>
          <a:off x="685800" y="1981200"/>
          <a:ext cx="8153400" cy="2182368"/>
        </p:xfrm>
        <a:graphic>
          <a:graphicData uri="http://schemas.openxmlformats.org/drawingml/2006/table">
            <a:tbl>
              <a:tblPr/>
              <a:tblGrid>
                <a:gridCol w="1630680"/>
                <a:gridCol w="1630680"/>
                <a:gridCol w="1630680"/>
                <a:gridCol w="1630680"/>
                <a:gridCol w="1630680"/>
              </a:tblGrid>
              <a:tr h="693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Asset Value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(AV)</a:t>
                      </a:r>
                    </a:p>
                  </a:txBody>
                  <a:tcPr marL="93367" marR="9336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Exposure Factor (EF)</a:t>
                      </a:r>
                    </a:p>
                  </a:txBody>
                  <a:tcPr marL="93367" marR="9336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Single Loss Expectancy (SLE)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1600" b="0" i="0" u="none" strike="noStrike" cap="none" normalizeH="0" baseline="0" smtClean="0">
                        <a:ln>
                          <a:noFill/>
                        </a:ln>
                        <a:solidFill>
                          <a:schemeClr val="tx1"/>
                        </a:solidFill>
                        <a:effectLst/>
                        <a:latin typeface="Arial" charset="0"/>
                      </a:endParaRPr>
                    </a:p>
                  </a:txBody>
                  <a:tcPr marL="93367" marR="9336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Annualized Rate of Occurrence (ARO)</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1600" b="0" i="0" u="none" strike="noStrike" cap="none" normalizeH="0" baseline="0" smtClean="0">
                        <a:ln>
                          <a:noFill/>
                        </a:ln>
                        <a:solidFill>
                          <a:schemeClr val="tx1"/>
                        </a:solidFill>
                        <a:effectLst/>
                        <a:latin typeface="Arial" charset="0"/>
                      </a:endParaRPr>
                    </a:p>
                  </a:txBody>
                  <a:tcPr marL="93367" marR="9336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1" i="0" u="none" strike="noStrike" cap="none" normalizeH="0" baseline="0" smtClean="0">
                          <a:ln>
                            <a:noFill/>
                          </a:ln>
                          <a:solidFill>
                            <a:schemeClr val="tx1"/>
                          </a:solidFill>
                          <a:effectLst/>
                          <a:latin typeface="Arial" charset="0"/>
                        </a:rPr>
                        <a:t>Annualized Loss Expectancy (ALE)</a:t>
                      </a:r>
                    </a:p>
                  </a:txBody>
                  <a:tcPr marL="93367" marR="9336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93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From asset owner</a:t>
                      </a:r>
                    </a:p>
                  </a:txBody>
                  <a:tcPr marL="93367" marR="9336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 loss of value from exposure</a:t>
                      </a:r>
                    </a:p>
                  </a:txBody>
                  <a:tcPr marL="93367" marR="9336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EF x AV</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600" b="0" i="0" u="none" strike="noStrike" cap="none" normalizeH="0" baseline="0" smtClean="0">
                        <a:ln>
                          <a:noFill/>
                        </a:ln>
                        <a:solidFill>
                          <a:schemeClr val="tx1"/>
                        </a:solidFill>
                        <a:effectLst/>
                        <a:latin typeface="Arial" charset="0"/>
                      </a:endParaRPr>
                    </a:p>
                  </a:txBody>
                  <a:tcPr marL="93367" marR="9336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chemeClr val="tx1"/>
                          </a:solidFill>
                          <a:effectLst/>
                          <a:latin typeface="Arial" charset="0"/>
                        </a:rPr>
                        <a:t># / year expressed as a decimal</a:t>
                      </a:r>
                    </a:p>
                  </a:txBody>
                  <a:tcPr marL="93367" marR="9336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600" b="0" i="0" u="none" strike="noStrike" cap="none" normalizeH="0" baseline="0" smtClean="0">
                          <a:ln>
                            <a:noFill/>
                          </a:ln>
                          <a:solidFill>
                            <a:srgbClr val="FF0000"/>
                          </a:solidFill>
                          <a:effectLst/>
                          <a:latin typeface="Arial" charset="0"/>
                        </a:rPr>
                        <a:t>SLE x ARO</a:t>
                      </a:r>
                      <a:endParaRPr kumimoji="0" lang="en-CA" sz="1600" b="0" i="0" u="none" strike="noStrike" cap="none" normalizeH="0" baseline="0" smtClean="0">
                        <a:ln>
                          <a:noFill/>
                        </a:ln>
                        <a:solidFill>
                          <a:schemeClr val="tx1"/>
                        </a:solidFill>
                        <a:effectLst/>
                        <a:latin typeface="Arial" charset="0"/>
                      </a:endParaRPr>
                    </a:p>
                  </a:txBody>
                  <a:tcPr marL="93367" marR="9336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251941" name="Rectangle 37"/>
          <p:cNvSpPr>
            <a:spLocks noChangeArrowheads="1"/>
          </p:cNvSpPr>
          <p:nvPr/>
        </p:nvSpPr>
        <p:spPr bwMode="auto">
          <a:xfrm>
            <a:off x="642910" y="5357826"/>
            <a:ext cx="7993062" cy="430212"/>
          </a:xfrm>
          <a:prstGeom prst="rect">
            <a:avLst/>
          </a:prstGeom>
          <a:solidFill>
            <a:srgbClr val="FFFF99"/>
          </a:solidFill>
          <a:ln w="9525">
            <a:solidFill>
              <a:schemeClr val="tx1"/>
            </a:solidFill>
            <a:miter lim="800000"/>
            <a:headEnd/>
            <a:tailEnd/>
          </a:ln>
          <a:effectLst/>
        </p:spPr>
        <p:txBody>
          <a:bodyPr wrap="none" anchor="ctr"/>
          <a:lstStyle/>
          <a:p>
            <a:pPr algn="ctr">
              <a:spcBef>
                <a:spcPct val="0"/>
              </a:spcBef>
            </a:pPr>
            <a:r>
              <a:rPr lang="en-CA" sz="1800" dirty="0"/>
              <a:t>For each </a:t>
            </a:r>
            <a:r>
              <a:rPr lang="en-CA" sz="1800" b="1" u="sng" dirty="0"/>
              <a:t>threat</a:t>
            </a:r>
            <a:r>
              <a:rPr lang="en-CA" sz="1800" dirty="0"/>
              <a:t> to an </a:t>
            </a:r>
            <a:r>
              <a:rPr lang="en-CA" sz="1800" b="1" u="sng" dirty="0"/>
              <a:t>asset</a:t>
            </a:r>
            <a:r>
              <a:rPr lang="en-CA" sz="1800" dirty="0"/>
              <a:t>, calculate the </a:t>
            </a:r>
            <a:r>
              <a:rPr lang="en-CA" sz="1800" dirty="0" smtClean="0"/>
              <a:t>ALE</a:t>
            </a:r>
            <a:endParaRPr lang="en-CA" sz="1800" dirty="0"/>
          </a:p>
        </p:txBody>
      </p:sp>
      <p:sp>
        <p:nvSpPr>
          <p:cNvPr id="252003" name="AutoShape 99"/>
          <p:cNvSpPr>
            <a:spLocks/>
          </p:cNvSpPr>
          <p:nvPr/>
        </p:nvSpPr>
        <p:spPr bwMode="auto">
          <a:xfrm rot="5400000">
            <a:off x="2052637" y="3286126"/>
            <a:ext cx="430213" cy="1871662"/>
          </a:xfrm>
          <a:prstGeom prst="rightBrace">
            <a:avLst>
              <a:gd name="adj1" fmla="val 36255"/>
              <a:gd name="adj2" fmla="val 49699"/>
            </a:avLst>
          </a:prstGeom>
          <a:noFill/>
          <a:ln w="9525">
            <a:solidFill>
              <a:schemeClr val="tx1"/>
            </a:solidFill>
            <a:round/>
            <a:headEnd/>
            <a:tailEnd/>
          </a:ln>
          <a:effectLst/>
        </p:spPr>
        <p:txBody>
          <a:bodyPr wrap="none" anchor="ctr"/>
          <a:lstStyle/>
          <a:p>
            <a:endParaRPr lang="en-US"/>
          </a:p>
        </p:txBody>
      </p:sp>
      <p:sp>
        <p:nvSpPr>
          <p:cNvPr id="252005" name="Text Box 101"/>
          <p:cNvSpPr txBox="1">
            <a:spLocks noChangeArrowheads="1"/>
          </p:cNvSpPr>
          <p:nvPr/>
        </p:nvSpPr>
        <p:spPr bwMode="auto">
          <a:xfrm>
            <a:off x="1979613" y="4251325"/>
            <a:ext cx="576262" cy="762000"/>
          </a:xfrm>
          <a:prstGeom prst="rect">
            <a:avLst/>
          </a:prstGeom>
          <a:noFill/>
          <a:ln w="9525" algn="ctr">
            <a:noFill/>
            <a:miter lim="800000"/>
            <a:headEnd/>
            <a:tailEnd/>
          </a:ln>
          <a:effectLst/>
        </p:spPr>
        <p:txBody>
          <a:bodyPr>
            <a:spAutoFit/>
          </a:bodyPr>
          <a:lstStyle/>
          <a:p>
            <a:pPr marL="342900" indent="-342900" algn="ctr" defTabSz="914400">
              <a:spcBef>
                <a:spcPct val="50000"/>
              </a:spcBef>
            </a:pPr>
            <a:r>
              <a:rPr lang="en-CA" sz="4400"/>
              <a:t>x</a:t>
            </a:r>
          </a:p>
        </p:txBody>
      </p:sp>
      <p:sp>
        <p:nvSpPr>
          <p:cNvPr id="252006" name="AutoShape 102"/>
          <p:cNvSpPr>
            <a:spLocks/>
          </p:cNvSpPr>
          <p:nvPr/>
        </p:nvSpPr>
        <p:spPr bwMode="auto">
          <a:xfrm rot="5400000">
            <a:off x="5292725" y="3213100"/>
            <a:ext cx="430213" cy="1871663"/>
          </a:xfrm>
          <a:prstGeom prst="rightBrace">
            <a:avLst>
              <a:gd name="adj1" fmla="val 36255"/>
              <a:gd name="adj2" fmla="val 49699"/>
            </a:avLst>
          </a:prstGeom>
          <a:noFill/>
          <a:ln w="9525">
            <a:solidFill>
              <a:schemeClr val="tx1"/>
            </a:solidFill>
            <a:round/>
            <a:headEnd/>
            <a:tailEnd/>
          </a:ln>
          <a:effectLst/>
        </p:spPr>
        <p:txBody>
          <a:bodyPr wrap="none" anchor="ctr"/>
          <a:lstStyle/>
          <a:p>
            <a:endParaRPr lang="en-US"/>
          </a:p>
        </p:txBody>
      </p:sp>
      <p:sp>
        <p:nvSpPr>
          <p:cNvPr id="252007" name="Text Box 103"/>
          <p:cNvSpPr txBox="1">
            <a:spLocks noChangeArrowheads="1"/>
          </p:cNvSpPr>
          <p:nvPr/>
        </p:nvSpPr>
        <p:spPr bwMode="auto">
          <a:xfrm>
            <a:off x="5219700" y="4178300"/>
            <a:ext cx="576263" cy="762000"/>
          </a:xfrm>
          <a:prstGeom prst="rect">
            <a:avLst/>
          </a:prstGeom>
          <a:noFill/>
          <a:ln w="9525" algn="ctr">
            <a:noFill/>
            <a:miter lim="800000"/>
            <a:headEnd/>
            <a:tailEnd/>
          </a:ln>
          <a:effectLst/>
        </p:spPr>
        <p:txBody>
          <a:bodyPr>
            <a:spAutoFit/>
          </a:bodyPr>
          <a:lstStyle/>
          <a:p>
            <a:pPr marL="342900" indent="-342900" algn="ctr" defTabSz="914400">
              <a:spcBef>
                <a:spcPct val="50000"/>
              </a:spcBef>
            </a:pPr>
            <a:r>
              <a:rPr lang="en-CA" sz="4400"/>
              <a:t>x</a:t>
            </a:r>
          </a:p>
        </p:txBody>
      </p:sp>
      <p:sp>
        <p:nvSpPr>
          <p:cNvPr id="252008" name="Freeform 104"/>
          <p:cNvSpPr>
            <a:spLocks/>
          </p:cNvSpPr>
          <p:nvPr/>
        </p:nvSpPr>
        <p:spPr bwMode="auto">
          <a:xfrm>
            <a:off x="2268538" y="4076700"/>
            <a:ext cx="1798637" cy="1068388"/>
          </a:xfrm>
          <a:custGeom>
            <a:avLst/>
            <a:gdLst/>
            <a:ahLst/>
            <a:cxnLst>
              <a:cxn ang="0">
                <a:pos x="0" y="499"/>
              </a:cxn>
              <a:cxn ang="0">
                <a:pos x="544" y="590"/>
              </a:cxn>
              <a:cxn ang="0">
                <a:pos x="1133" y="0"/>
              </a:cxn>
            </a:cxnLst>
            <a:rect l="0" t="0" r="r" b="b"/>
            <a:pathLst>
              <a:path w="1133" h="673">
                <a:moveTo>
                  <a:pt x="0" y="499"/>
                </a:moveTo>
                <a:cubicBezTo>
                  <a:pt x="177" y="586"/>
                  <a:pt x="355" y="673"/>
                  <a:pt x="544" y="590"/>
                </a:cubicBezTo>
                <a:cubicBezTo>
                  <a:pt x="733" y="507"/>
                  <a:pt x="1035" y="98"/>
                  <a:pt x="1133" y="0"/>
                </a:cubicBezTo>
              </a:path>
            </a:pathLst>
          </a:custGeom>
          <a:noFill/>
          <a:ln w="9525" cap="flat" cmpd="sng">
            <a:solidFill>
              <a:schemeClr val="tx1"/>
            </a:solidFill>
            <a:prstDash val="solid"/>
            <a:round/>
            <a:headEnd/>
            <a:tailEnd type="triangle" w="lg" len="med"/>
          </a:ln>
          <a:effectLst/>
        </p:spPr>
        <p:txBody>
          <a:bodyPr/>
          <a:lstStyle/>
          <a:p>
            <a:endParaRPr lang="en-US"/>
          </a:p>
        </p:txBody>
      </p:sp>
      <p:sp>
        <p:nvSpPr>
          <p:cNvPr id="252009" name="Freeform 105"/>
          <p:cNvSpPr>
            <a:spLocks/>
          </p:cNvSpPr>
          <p:nvPr/>
        </p:nvSpPr>
        <p:spPr bwMode="auto">
          <a:xfrm>
            <a:off x="5510213" y="4076700"/>
            <a:ext cx="1798637" cy="1068388"/>
          </a:xfrm>
          <a:custGeom>
            <a:avLst/>
            <a:gdLst/>
            <a:ahLst/>
            <a:cxnLst>
              <a:cxn ang="0">
                <a:pos x="0" y="499"/>
              </a:cxn>
              <a:cxn ang="0">
                <a:pos x="544" y="590"/>
              </a:cxn>
              <a:cxn ang="0">
                <a:pos x="1133" y="0"/>
              </a:cxn>
            </a:cxnLst>
            <a:rect l="0" t="0" r="r" b="b"/>
            <a:pathLst>
              <a:path w="1133" h="673">
                <a:moveTo>
                  <a:pt x="0" y="499"/>
                </a:moveTo>
                <a:cubicBezTo>
                  <a:pt x="177" y="586"/>
                  <a:pt x="355" y="673"/>
                  <a:pt x="544" y="590"/>
                </a:cubicBezTo>
                <a:cubicBezTo>
                  <a:pt x="733" y="507"/>
                  <a:pt x="1035" y="98"/>
                  <a:pt x="1133" y="0"/>
                </a:cubicBezTo>
              </a:path>
            </a:pathLst>
          </a:custGeom>
          <a:noFill/>
          <a:ln w="9525" cap="flat" cmpd="sng">
            <a:solidFill>
              <a:schemeClr val="tx1"/>
            </a:solidFill>
            <a:prstDash val="solid"/>
            <a:round/>
            <a:headEnd/>
            <a:tailEnd type="triangle" w="lg" len="med"/>
          </a:ln>
          <a:effectLst/>
        </p:spPr>
        <p:txBody>
          <a:bodyPr/>
          <a:lstStyle/>
          <a:p>
            <a:endParaRPr lang="en-US"/>
          </a:p>
        </p:txBody>
      </p:sp>
      <p:pic>
        <p:nvPicPr>
          <p:cNvPr id="252012" name="Picture 108" descr="MCj04325260000[1]"/>
          <p:cNvPicPr>
            <a:picLocks noChangeAspect="1" noChangeArrowheads="1"/>
          </p:cNvPicPr>
          <p:nvPr/>
        </p:nvPicPr>
        <p:blipFill>
          <a:blip r:embed="rId3" cstate="print"/>
          <a:srcRect/>
          <a:stretch>
            <a:fillRect/>
          </a:stretch>
        </p:blipFill>
        <p:spPr bwMode="auto">
          <a:xfrm>
            <a:off x="8345488" y="642918"/>
            <a:ext cx="798512" cy="798512"/>
          </a:xfrm>
          <a:prstGeom prst="rect">
            <a:avLst/>
          </a:prstGeom>
          <a:noFill/>
        </p:spPr>
      </p:pic>
      <p:sp>
        <p:nvSpPr>
          <p:cNvPr id="13" name="Footer Placeholder 12"/>
          <p:cNvSpPr>
            <a:spLocks noGrp="1"/>
          </p:cNvSpPr>
          <p:nvPr>
            <p:ph type="ftr" sz="quarter" idx="12"/>
          </p:nvPr>
        </p:nvSpPr>
        <p:spPr/>
        <p:txBody>
          <a:bodyPr/>
          <a:lstStyle/>
          <a:p>
            <a:r>
              <a:rPr lang="en-US" smtClean="0"/>
              <a:t>L01 Information Security Management v6.0</a:t>
            </a:r>
            <a:endParaRPr lang="en-US"/>
          </a:p>
        </p:txBody>
      </p:sp>
      <p:sp>
        <p:nvSpPr>
          <p:cNvPr id="14" name="Slide Number Placeholder 13"/>
          <p:cNvSpPr>
            <a:spLocks noGrp="1"/>
          </p:cNvSpPr>
          <p:nvPr>
            <p:ph type="sldNum" sz="quarter" idx="11"/>
          </p:nvPr>
        </p:nvSpPr>
        <p:spPr/>
        <p:txBody>
          <a:bodyPr/>
          <a:lstStyle/>
          <a:p>
            <a:fld id="{1E652683-1DA0-4231-9FA8-9F4A36E614D8}"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CA" dirty="0"/>
              <a:t>Quantitative Risk Analysis</a:t>
            </a:r>
            <a:br>
              <a:rPr lang="en-CA" dirty="0"/>
            </a:br>
            <a:r>
              <a:rPr lang="en-CA" dirty="0"/>
              <a:t>Worked Example</a:t>
            </a:r>
          </a:p>
        </p:txBody>
      </p:sp>
      <p:graphicFrame>
        <p:nvGraphicFramePr>
          <p:cNvPr id="247986" name="Group 178"/>
          <p:cNvGraphicFramePr>
            <a:graphicFrameLocks noGrp="1"/>
          </p:cNvGraphicFramePr>
          <p:nvPr>
            <p:ph idx="1"/>
          </p:nvPr>
        </p:nvGraphicFramePr>
        <p:xfrm>
          <a:off x="571472" y="1928802"/>
          <a:ext cx="8101042" cy="4143375"/>
        </p:xfrm>
        <a:graphic>
          <a:graphicData uri="http://schemas.openxmlformats.org/drawingml/2006/table">
            <a:tbl>
              <a:tblPr firstRow="1" lastCol="1">
                <a:tableStyleId>{21E4AEA4-8DFA-4A89-87EB-49C32662AFE0}</a:tableStyleId>
              </a:tblPr>
              <a:tblGrid>
                <a:gridCol w="1600183"/>
                <a:gridCol w="928694"/>
                <a:gridCol w="1000132"/>
                <a:gridCol w="928694"/>
                <a:gridCol w="1285884"/>
                <a:gridCol w="1357322"/>
                <a:gridCol w="1000133"/>
              </a:tblGrid>
              <a:tr h="828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Asset</a:t>
                      </a:r>
                      <a:endParaRPr kumimoji="0" lang="en-CA" sz="1400" b="1" i="0" u="none" strike="noStrike" cap="none" normalizeH="0" baseline="0" dirty="0" smtClean="0">
                        <a:ln>
                          <a:noFill/>
                        </a:ln>
                        <a:solidFill>
                          <a:schemeClr val="tx1"/>
                        </a:solidFill>
                        <a:effectLst/>
                        <a:latin typeface="Arial" charset="0"/>
                      </a:endParaRPr>
                    </a:p>
                  </a:txBody>
                  <a:tcPr marL="81576" marR="81576" anchor="b"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Risk</a:t>
                      </a:r>
                      <a:endParaRPr kumimoji="0" lang="en-CA" sz="1400" b="1" i="0" u="none" strike="noStrike" cap="none" normalizeH="0" baseline="0" smtClean="0">
                        <a:ln>
                          <a:noFill/>
                        </a:ln>
                        <a:solidFill>
                          <a:schemeClr val="tx1"/>
                        </a:solidFill>
                        <a:effectLst/>
                        <a:latin typeface="Arial" charset="0"/>
                      </a:endParaRPr>
                    </a:p>
                  </a:txBody>
                  <a:tcPr marL="81576" marR="81576" anchor="b"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Asset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Value</a:t>
                      </a:r>
                      <a:endParaRPr kumimoji="0" lang="en-CA" sz="1400" b="1" i="0" u="none" strike="noStrike" cap="none" normalizeH="0" baseline="0" smtClean="0">
                        <a:ln>
                          <a:noFill/>
                        </a:ln>
                        <a:solidFill>
                          <a:schemeClr val="tx1"/>
                        </a:solidFill>
                        <a:effectLst/>
                        <a:latin typeface="Arial" charset="0"/>
                      </a:endParaRPr>
                    </a:p>
                  </a:txBody>
                  <a:tcPr marL="81576" marR="81576" anchor="b"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Exposure Factor (%)</a:t>
                      </a:r>
                      <a:endParaRPr kumimoji="0" lang="en-CA" sz="1400" b="1" i="0" u="none" strike="noStrike" cap="none" normalizeH="0" baseline="0" smtClean="0">
                        <a:ln>
                          <a:noFill/>
                        </a:ln>
                        <a:solidFill>
                          <a:schemeClr val="tx1"/>
                        </a:solidFill>
                        <a:effectLst/>
                        <a:latin typeface="Arial" charset="0"/>
                      </a:endParaRPr>
                    </a:p>
                  </a:txBody>
                  <a:tcPr marL="81576" marR="81576" anchor="b"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SLE</a:t>
                      </a:r>
                      <a:endParaRPr kumimoji="0" lang="en-CA" sz="1400" b="1" i="0" u="none" strike="noStrike" cap="none" normalizeH="0" baseline="0" smtClean="0">
                        <a:ln>
                          <a:noFill/>
                        </a:ln>
                        <a:solidFill>
                          <a:schemeClr val="tx1"/>
                        </a:solidFill>
                        <a:effectLst/>
                        <a:latin typeface="Arial" charset="0"/>
                      </a:endParaRPr>
                    </a:p>
                  </a:txBody>
                  <a:tcPr marL="81576" marR="81576" anchor="b"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Annualized Frequency</a:t>
                      </a:r>
                      <a:endParaRPr kumimoji="0" lang="en-CA" sz="1400" b="1" i="0" u="none" strike="noStrike" cap="none" normalizeH="0" baseline="0" dirty="0" smtClean="0">
                        <a:ln>
                          <a:noFill/>
                        </a:ln>
                        <a:solidFill>
                          <a:schemeClr val="tx1"/>
                        </a:solidFill>
                        <a:effectLst/>
                        <a:latin typeface="Arial" charset="0"/>
                      </a:endParaRPr>
                    </a:p>
                  </a:txBody>
                  <a:tcPr marL="81576" marR="81576" anchor="b"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ALE</a:t>
                      </a:r>
                      <a:endParaRPr kumimoji="0" lang="en-CA" sz="1400" b="1" i="0" u="none" strike="noStrike" cap="none" normalizeH="0" baseline="0" smtClean="0">
                        <a:ln>
                          <a:noFill/>
                        </a:ln>
                        <a:solidFill>
                          <a:schemeClr val="tx1"/>
                        </a:solidFill>
                        <a:effectLst/>
                        <a:latin typeface="Arial" charset="0"/>
                      </a:endParaRPr>
                    </a:p>
                  </a:txBody>
                  <a:tcPr marL="81576" marR="81576" anchor="b" horzOverflow="overflow"/>
                </a:tc>
              </a:tr>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Customer database</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Hacked</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$432,000</a:t>
                      </a:r>
                      <a:endParaRPr kumimoji="0" lang="en-CA" sz="1400" b="0" i="0" u="none" strike="noStrike" cap="none" normalizeH="0" baseline="0" dirty="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0.74</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$320,000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0.25</a:t>
                      </a:r>
                      <a:endParaRPr kumimoji="0" lang="en-CA" sz="1400" b="0" i="0" u="none" strike="noStrike" cap="none" normalizeH="0" baseline="0" dirty="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$80,000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r>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Word documents and data files</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Virus</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$9,450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0.17</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$ 1,650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0.9</a:t>
                      </a:r>
                      <a:endParaRPr kumimoji="0" lang="en-CA" sz="1400" b="0" i="0" u="none" strike="noStrike" cap="none" normalizeH="0" baseline="0" dirty="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$1,485</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r>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Domain controller </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Server failure</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$82,500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0.88</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$ 72,500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0.25</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$18,125</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r>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E-commerce website</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DDoS</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$250,000</a:t>
                      </a:r>
                      <a:endParaRPr kumimoji="0" lang="en-CA" sz="1400" b="0" i="0" u="none" strike="noStrike" cap="none" normalizeH="0" baseline="0" dirty="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0.44</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$110,00</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smtClean="0">
                          <a:ln>
                            <a:noFill/>
                          </a:ln>
                          <a:effectLst/>
                        </a:rPr>
                        <a:t>0.45</a:t>
                      </a:r>
                      <a:endParaRPr kumimoji="0" lang="en-CA" sz="1400" b="0" i="0" u="none" strike="noStrike" cap="none" normalizeH="0" baseline="0" smtClean="0">
                        <a:ln>
                          <a:noFill/>
                        </a:ln>
                        <a:solidFill>
                          <a:schemeClr val="tx1"/>
                        </a:solidFill>
                        <a:effectLst/>
                        <a:latin typeface="Arial" charset="0"/>
                      </a:endParaRPr>
                    </a:p>
                  </a:txBody>
                  <a:tcPr marL="81576" marR="81576" anchor="ct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$49,500</a:t>
                      </a:r>
                      <a:endParaRPr kumimoji="0" lang="en-CA" sz="1400" b="0" i="0" u="none" strike="noStrike" cap="none" normalizeH="0" baseline="0" dirty="0" smtClean="0">
                        <a:ln>
                          <a:noFill/>
                        </a:ln>
                        <a:solidFill>
                          <a:schemeClr val="tx1"/>
                        </a:solidFill>
                        <a:effectLst/>
                        <a:latin typeface="Arial" charset="0"/>
                      </a:endParaRPr>
                    </a:p>
                  </a:txBody>
                  <a:tcPr marL="81576" marR="81576" anchor="ctr" horzOverflow="overflow"/>
                </a:tc>
              </a:tr>
            </a:tbl>
          </a:graphicData>
        </a:graphic>
      </p:graphicFrame>
      <p:sp>
        <p:nvSpPr>
          <p:cNvPr id="247977" name="Text Box 169"/>
          <p:cNvSpPr txBox="1">
            <a:spLocks noChangeArrowheads="1"/>
          </p:cNvSpPr>
          <p:nvPr/>
        </p:nvSpPr>
        <p:spPr bwMode="auto">
          <a:xfrm>
            <a:off x="0" y="6286520"/>
            <a:ext cx="8101012" cy="366713"/>
          </a:xfrm>
          <a:prstGeom prst="rect">
            <a:avLst/>
          </a:prstGeom>
          <a:noFill/>
          <a:ln w="9525" algn="ctr">
            <a:noFill/>
            <a:miter lim="800000"/>
            <a:headEnd/>
            <a:tailEnd/>
          </a:ln>
          <a:effectLst/>
        </p:spPr>
        <p:txBody>
          <a:bodyPr>
            <a:spAutoFit/>
          </a:bodyPr>
          <a:lstStyle/>
          <a:p>
            <a:pPr marL="342900" indent="-342900" defTabSz="914400">
              <a:spcBef>
                <a:spcPct val="30000"/>
              </a:spcBef>
              <a:buClr>
                <a:srgbClr val="000000"/>
              </a:buClr>
              <a:buSzPct val="100000"/>
              <a:buFont typeface="Times New Roman" pitchFamily="18" charset="0"/>
              <a:buNone/>
            </a:pPr>
            <a:r>
              <a:rPr lang="en-CA" sz="1800" dirty="0">
                <a:solidFill>
                  <a:srgbClr val="000000"/>
                </a:solidFill>
                <a:hlinkClick r:id="rId3"/>
              </a:rPr>
              <a:t>http://www.informit.com/articles/article.aspx?p=418007&amp;seqNum=4</a:t>
            </a:r>
            <a:r>
              <a:rPr lang="en-CA" sz="1800" dirty="0">
                <a:solidFill>
                  <a:srgbClr val="000000"/>
                </a:solidFill>
              </a:rPr>
              <a:t> </a:t>
            </a:r>
            <a:endParaRPr lang="en-CA" sz="1800" dirty="0"/>
          </a:p>
        </p:txBody>
      </p:sp>
      <p:sp>
        <p:nvSpPr>
          <p:cNvPr id="247980" name="AutoShape 172"/>
          <p:cNvSpPr>
            <a:spLocks/>
          </p:cNvSpPr>
          <p:nvPr/>
        </p:nvSpPr>
        <p:spPr bwMode="auto">
          <a:xfrm>
            <a:off x="8081962" y="1214422"/>
            <a:ext cx="1062038" cy="546100"/>
          </a:xfrm>
          <a:prstGeom prst="borderCallout1">
            <a:avLst>
              <a:gd name="adj1" fmla="val 20931"/>
              <a:gd name="adj2" fmla="val -7176"/>
              <a:gd name="adj3" fmla="val 344263"/>
              <a:gd name="adj4" fmla="val -51089"/>
            </a:avLst>
          </a:prstGeom>
          <a:solidFill>
            <a:schemeClr val="accent1"/>
          </a:solidFill>
          <a:ln w="9525" algn="ctr">
            <a:solidFill>
              <a:schemeClr val="tx1"/>
            </a:solidFill>
            <a:miter lim="800000"/>
            <a:headEnd/>
            <a:tailEnd/>
          </a:ln>
          <a:effectLst/>
        </p:spPr>
        <p:txBody>
          <a:bodyPr/>
          <a:lstStyle/>
          <a:p>
            <a:pPr algn="ctr" defTabSz="914400"/>
            <a:r>
              <a:rPr lang="en-CA" sz="1400" dirty="0"/>
              <a:t>Every 4 years</a:t>
            </a:r>
          </a:p>
        </p:txBody>
      </p:sp>
      <p:sp>
        <p:nvSpPr>
          <p:cNvPr id="7" name="Footer Placeholder 6"/>
          <p:cNvSpPr>
            <a:spLocks noGrp="1"/>
          </p:cNvSpPr>
          <p:nvPr>
            <p:ph type="ftr" sz="quarter" idx="12"/>
          </p:nvPr>
        </p:nvSpPr>
        <p:spPr/>
        <p:txBody>
          <a:bodyPr/>
          <a:lstStyle/>
          <a:p>
            <a:r>
              <a:rPr lang="en-US" smtClean="0"/>
              <a:t>L01 Information Security Management v6.0</a:t>
            </a:r>
            <a:endParaRPr lang="en-US"/>
          </a:p>
        </p:txBody>
      </p:sp>
      <p:sp>
        <p:nvSpPr>
          <p:cNvPr id="8" name="Slide Number Placeholder 7"/>
          <p:cNvSpPr>
            <a:spLocks noGrp="1"/>
          </p:cNvSpPr>
          <p:nvPr>
            <p:ph type="sldNum" sz="quarter" idx="11"/>
          </p:nvPr>
        </p:nvSpPr>
        <p:spPr/>
        <p:txBody>
          <a:bodyPr/>
          <a:lstStyle/>
          <a:p>
            <a:fld id="{1E652683-1DA0-4231-9FA8-9F4A36E614D8}"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Risk</a:t>
            </a:r>
            <a:endParaRPr lang="en-US" dirty="0"/>
          </a:p>
        </p:txBody>
      </p:sp>
      <p:sp>
        <p:nvSpPr>
          <p:cNvPr id="3" name="Content Placeholder 2"/>
          <p:cNvSpPr>
            <a:spLocks noGrp="1"/>
          </p:cNvSpPr>
          <p:nvPr>
            <p:ph idx="1"/>
          </p:nvPr>
        </p:nvSpPr>
        <p:spPr/>
        <p:txBody>
          <a:bodyPr/>
          <a:lstStyle/>
          <a:p>
            <a:r>
              <a:rPr lang="en-US" dirty="0" smtClean="0"/>
              <a:t>Acceptable responses to risk are:</a:t>
            </a:r>
          </a:p>
          <a:p>
            <a:pPr lvl="1"/>
            <a:r>
              <a:rPr lang="en-US" dirty="0" smtClean="0"/>
              <a:t>Reduce</a:t>
            </a:r>
          </a:p>
          <a:p>
            <a:pPr lvl="1"/>
            <a:r>
              <a:rPr lang="en-US" dirty="0" smtClean="0"/>
              <a:t>Assign</a:t>
            </a:r>
          </a:p>
          <a:p>
            <a:pPr lvl="1"/>
            <a:r>
              <a:rPr lang="en-US" dirty="0" smtClean="0"/>
              <a:t>Accept</a:t>
            </a:r>
          </a:p>
          <a:p>
            <a:pPr lvl="1"/>
            <a:r>
              <a:rPr lang="en-US" dirty="0" smtClean="0"/>
              <a:t>Reject</a:t>
            </a:r>
            <a:endParaRPr lang="en-US" dirty="0"/>
          </a:p>
        </p:txBody>
      </p:sp>
      <p:sp>
        <p:nvSpPr>
          <p:cNvPr id="4" name="Slide Number Placeholder 3"/>
          <p:cNvSpPr>
            <a:spLocks noGrp="1"/>
          </p:cNvSpPr>
          <p:nvPr>
            <p:ph type="sldNum" sz="quarter" idx="11"/>
          </p:nvPr>
        </p:nvSpPr>
        <p:spPr/>
        <p:txBody>
          <a:bodyPr/>
          <a:lstStyle/>
          <a:p>
            <a:fld id="{1E652683-1DA0-4231-9FA8-9F4A36E614D8}" type="slidenum">
              <a:rPr lang="en-US" smtClean="0"/>
              <a:pPr/>
              <a:t>47</a:t>
            </a:fld>
            <a:endParaRPr lang="en-US"/>
          </a:p>
        </p:txBody>
      </p:sp>
      <p:sp>
        <p:nvSpPr>
          <p:cNvPr id="5" name="Footer Placeholder 4"/>
          <p:cNvSpPr>
            <a:spLocks noGrp="1"/>
          </p:cNvSpPr>
          <p:nvPr>
            <p:ph type="ftr" sz="quarter" idx="12"/>
          </p:nvPr>
        </p:nvSpPr>
        <p:spPr/>
        <p:txBody>
          <a:bodyPr/>
          <a:lstStyle/>
          <a:p>
            <a:r>
              <a:rPr lang="en-US" smtClean="0"/>
              <a:t>L01 Information Security Management v6.0</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ctrTitle"/>
          </p:nvPr>
        </p:nvSpPr>
        <p:spPr/>
        <p:txBody>
          <a:bodyPr/>
          <a:lstStyle/>
          <a:p>
            <a:r>
              <a:rPr lang="en-CA" sz="2800" dirty="0" smtClean="0"/>
              <a:t>Information </a:t>
            </a:r>
            <a:r>
              <a:rPr lang="en-CA" sz="2800" dirty="0"/>
              <a:t>Security and Risk Management</a:t>
            </a:r>
          </a:p>
        </p:txBody>
      </p:sp>
      <p:sp>
        <p:nvSpPr>
          <p:cNvPr id="192517" name="Rectangle 5"/>
          <p:cNvSpPr>
            <a:spLocks noGrp="1" noChangeArrowheads="1"/>
          </p:cNvSpPr>
          <p:nvPr>
            <p:ph type="subTitle" idx="1"/>
          </p:nvPr>
        </p:nvSpPr>
        <p:spPr/>
        <p:txBody>
          <a:bodyPr/>
          <a:lstStyle/>
          <a:p>
            <a:r>
              <a:rPr lang="en-CA"/>
              <a:t>Questions?  Comments?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28662" y="1857364"/>
            <a:ext cx="7358114" cy="1015663"/>
          </a:xfrm>
          <a:prstGeom prst="rect">
            <a:avLst/>
          </a:prstGeom>
          <a:solidFill>
            <a:schemeClr val="accent1"/>
          </a:solidFill>
        </p:spPr>
        <p:txBody>
          <a:bodyPr wrap="square" rtlCol="0">
            <a:spAutoFit/>
          </a:bodyPr>
          <a:lstStyle/>
          <a:p>
            <a:r>
              <a:rPr lang="en-CA" b="1" dirty="0" smtClean="0">
                <a:solidFill>
                  <a:srgbClr val="C00000"/>
                </a:solidFill>
              </a:rPr>
              <a:t>Confidentiality</a:t>
            </a:r>
            <a:r>
              <a:rPr lang="en-CA" dirty="0" smtClean="0"/>
              <a:t> is the principle that only authorized individuals, processes or systems should have access to information on a need-to-know basis.</a:t>
            </a:r>
          </a:p>
        </p:txBody>
      </p:sp>
      <p:sp>
        <p:nvSpPr>
          <p:cNvPr id="172034" name="Rectangle 2"/>
          <p:cNvSpPr>
            <a:spLocks noGrp="1" noChangeArrowheads="1"/>
          </p:cNvSpPr>
          <p:nvPr>
            <p:ph type="title"/>
          </p:nvPr>
        </p:nvSpPr>
        <p:spPr/>
        <p:txBody>
          <a:bodyPr/>
          <a:lstStyle/>
          <a:p>
            <a:r>
              <a:rPr lang="en-CA" dirty="0"/>
              <a:t>Confidentiality</a:t>
            </a:r>
          </a:p>
        </p:txBody>
      </p:sp>
      <p:sp>
        <p:nvSpPr>
          <p:cNvPr id="172035" name="Rectangle 3"/>
          <p:cNvSpPr>
            <a:spLocks noGrp="1" noChangeArrowheads="1"/>
          </p:cNvSpPr>
          <p:nvPr>
            <p:ph idx="1"/>
          </p:nvPr>
        </p:nvSpPr>
        <p:spPr>
          <a:xfrm>
            <a:off x="685800" y="2928934"/>
            <a:ext cx="8153400" cy="3167066"/>
          </a:xfrm>
        </p:spPr>
        <p:txBody>
          <a:bodyPr/>
          <a:lstStyle/>
          <a:p>
            <a:pPr>
              <a:buFontTx/>
              <a:buChar char="•"/>
            </a:pPr>
            <a:r>
              <a:rPr lang="en-CA" sz="1800" dirty="0" smtClean="0"/>
              <a:t>Confidentiality </a:t>
            </a:r>
            <a:r>
              <a:rPr lang="en-CA" sz="1800" dirty="0"/>
              <a:t>is achieved through access controls (identification, authentication, authorization</a:t>
            </a:r>
            <a:r>
              <a:rPr lang="en-CA" sz="1800" dirty="0" smtClean="0"/>
              <a:t>), data classification, encryption, user training</a:t>
            </a:r>
            <a:endParaRPr lang="en-CA" sz="1800" dirty="0"/>
          </a:p>
          <a:p>
            <a:pPr>
              <a:buFontTx/>
              <a:buChar char="•"/>
            </a:pPr>
            <a:r>
              <a:rPr lang="en-CA" sz="1800" dirty="0"/>
              <a:t>Information must be classified to determine level of confidentiality required</a:t>
            </a:r>
          </a:p>
          <a:p>
            <a:pPr lvl="1"/>
            <a:r>
              <a:rPr lang="en-CA" sz="1600" dirty="0"/>
              <a:t>Example:  confidential, top secret, internal use only</a:t>
            </a:r>
          </a:p>
          <a:p>
            <a:pPr>
              <a:buFontTx/>
              <a:buChar char="•"/>
            </a:pPr>
            <a:r>
              <a:rPr lang="en-CA" sz="1800" dirty="0"/>
              <a:t>Attacks on confidentiality: identity theft, spoofing, information </a:t>
            </a:r>
            <a:r>
              <a:rPr lang="en-CA" sz="1800" dirty="0" smtClean="0"/>
              <a:t>disclosure, social engineering, shoulder surfing, information leakage</a:t>
            </a:r>
            <a:endParaRPr lang="en-CA" sz="1800" dirty="0"/>
          </a:p>
          <a:p>
            <a:pPr>
              <a:buFontTx/>
              <a:buChar char="•"/>
            </a:pPr>
            <a:r>
              <a:rPr lang="en-CA" sz="1800" dirty="0" smtClean="0"/>
              <a:t>Human error: failing to encrypt, accessing malware, etc.</a:t>
            </a:r>
            <a:endParaRPr lang="en-CA" sz="1800" dirty="0"/>
          </a:p>
          <a:p>
            <a:pPr>
              <a:buFontTx/>
              <a:buChar char="•"/>
            </a:pPr>
            <a:endParaRPr lang="en-CA" sz="1800" dirty="0"/>
          </a:p>
        </p:txBody>
      </p:sp>
      <p:sp>
        <p:nvSpPr>
          <p:cNvPr id="4" name="Footer Placeholder 3"/>
          <p:cNvSpPr>
            <a:spLocks noGrp="1"/>
          </p:cNvSpPr>
          <p:nvPr>
            <p:ph type="ftr" sz="quarter" idx="12"/>
          </p:nvPr>
        </p:nvSpPr>
        <p:spPr>
          <a:xfrm>
            <a:off x="2743200" y="6400800"/>
            <a:ext cx="4114800" cy="381000"/>
          </a:xfrm>
        </p:spPr>
        <p:txBody>
          <a:bodyPr/>
          <a:lstStyle/>
          <a:p>
            <a:r>
              <a:rPr lang="en-US" smtClean="0"/>
              <a:t>L01 Information Security Management v6.0</a:t>
            </a:r>
            <a:endParaRPr lang="en-US" dirty="0"/>
          </a:p>
        </p:txBody>
      </p:sp>
      <p:sp>
        <p:nvSpPr>
          <p:cNvPr id="7" name="Slide Number Placeholder 6"/>
          <p:cNvSpPr>
            <a:spLocks noGrp="1"/>
          </p:cNvSpPr>
          <p:nvPr>
            <p:ph type="sldNum" sz="quarter" idx="11"/>
          </p:nvPr>
        </p:nvSpPr>
        <p:spPr/>
        <p:txBody>
          <a:bodyPr/>
          <a:lstStyle/>
          <a:p>
            <a:fld id="{1E652683-1DA0-4231-9FA8-9F4A36E614D8}"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CA"/>
              <a:t>Integrity</a:t>
            </a:r>
          </a:p>
        </p:txBody>
      </p:sp>
      <p:sp>
        <p:nvSpPr>
          <p:cNvPr id="173059" name="Rectangle 3"/>
          <p:cNvSpPr>
            <a:spLocks noGrp="1" noChangeArrowheads="1"/>
          </p:cNvSpPr>
          <p:nvPr>
            <p:ph idx="1"/>
          </p:nvPr>
        </p:nvSpPr>
        <p:spPr/>
        <p:txBody>
          <a:bodyPr/>
          <a:lstStyle/>
          <a:p>
            <a:pPr marL="457200" indent="-457200">
              <a:buNone/>
            </a:pPr>
            <a:r>
              <a:rPr lang="en-CA" sz="2400" b="1" dirty="0"/>
              <a:t>Integrity:  3 goals</a:t>
            </a:r>
          </a:p>
          <a:p>
            <a:pPr marL="457200" indent="-457200">
              <a:buFont typeface="+mj-lt"/>
              <a:buAutoNum type="arabicPeriod"/>
            </a:pPr>
            <a:r>
              <a:rPr lang="en-CA" sz="2400" dirty="0" smtClean="0"/>
              <a:t>Unauthorized </a:t>
            </a:r>
            <a:r>
              <a:rPr lang="en-CA" sz="2400" dirty="0"/>
              <a:t>subjects should not be able to make changes. </a:t>
            </a:r>
          </a:p>
          <a:p>
            <a:pPr marL="457200" indent="-457200">
              <a:buFont typeface="+mj-lt"/>
              <a:buAutoNum type="arabicPeriod"/>
            </a:pPr>
            <a:r>
              <a:rPr lang="en-CA" sz="2400" dirty="0" smtClean="0"/>
              <a:t>Authorized </a:t>
            </a:r>
            <a:r>
              <a:rPr lang="en-CA" sz="2400" dirty="0"/>
              <a:t>subjects should not be able to make unauthorized </a:t>
            </a:r>
            <a:r>
              <a:rPr lang="en-CA" sz="2400" dirty="0" smtClean="0"/>
              <a:t>changes (mistakes).</a:t>
            </a:r>
            <a:endParaRPr lang="en-CA" sz="2400" dirty="0"/>
          </a:p>
          <a:p>
            <a:pPr marL="457200" indent="-457200">
              <a:buFont typeface="+mj-lt"/>
              <a:buAutoNum type="arabicPeriod"/>
            </a:pPr>
            <a:r>
              <a:rPr lang="en-CA" sz="2400" dirty="0"/>
              <a:t>Objects should remain internally and externally consistent, i.e. a given input produces the expected output</a:t>
            </a:r>
            <a:r>
              <a:rPr lang="en-CA" sz="2400" dirty="0" smtClean="0"/>
              <a:t>.  Any relationship with any child, peer or </a:t>
            </a:r>
            <a:r>
              <a:rPr lang="en-CA" sz="2400" dirty="0" err="1" smtClean="0"/>
              <a:t>partent</a:t>
            </a:r>
            <a:r>
              <a:rPr lang="en-CA" sz="2400" dirty="0" smtClean="0"/>
              <a:t> object is valid, consistent, and verifiable.</a:t>
            </a:r>
            <a:endParaRPr lang="en-CA" sz="2400" dirty="0"/>
          </a:p>
          <a:p>
            <a:pPr marL="838200" lvl="1" indent="-381000"/>
            <a:r>
              <a:rPr lang="en-CA" sz="2000" dirty="0"/>
              <a:t>e.g.  </a:t>
            </a:r>
            <a:r>
              <a:rPr lang="en-CA" sz="2000" dirty="0" smtClean="0"/>
              <a:t>A database view is an accurate representation of the database contents</a:t>
            </a:r>
            <a:endParaRPr lang="en-CA" sz="2000" dirty="0"/>
          </a:p>
        </p:txBody>
      </p:sp>
      <p:sp>
        <p:nvSpPr>
          <p:cNvPr id="5" name="Footer Placeholder 3"/>
          <p:cNvSpPr>
            <a:spLocks noGrp="1"/>
          </p:cNvSpPr>
          <p:nvPr>
            <p:ph type="ftr" sz="quarter" idx="12"/>
          </p:nvPr>
        </p:nvSpPr>
        <p:spPr>
          <a:xfrm>
            <a:off x="2743200" y="6400800"/>
            <a:ext cx="4114800" cy="381000"/>
          </a:xfrm>
        </p:spPr>
        <p:txBody>
          <a:bodyPr/>
          <a:lstStyle/>
          <a:p>
            <a:r>
              <a:rPr lang="en-US" smtClean="0"/>
              <a:t>L01 Information Security Management v6.0</a:t>
            </a:r>
            <a:endParaRPr lang="en-US" dirty="0"/>
          </a:p>
        </p:txBody>
      </p:sp>
      <p:pic>
        <p:nvPicPr>
          <p:cNvPr id="173060" name="Picture 4" descr="MCj04325260000[1]"/>
          <p:cNvPicPr>
            <a:picLocks noChangeAspect="1" noChangeArrowheads="1"/>
          </p:cNvPicPr>
          <p:nvPr/>
        </p:nvPicPr>
        <p:blipFill>
          <a:blip r:embed="rId3" cstate="print"/>
          <a:srcRect/>
          <a:stretch>
            <a:fillRect/>
          </a:stretch>
        </p:blipFill>
        <p:spPr bwMode="auto">
          <a:xfrm>
            <a:off x="-36513" y="1417638"/>
            <a:ext cx="571501" cy="571500"/>
          </a:xfrm>
          <a:prstGeom prst="rect">
            <a:avLst/>
          </a:prstGeom>
          <a:noFill/>
        </p:spPr>
      </p:pic>
      <p:sp>
        <p:nvSpPr>
          <p:cNvPr id="7" name="Slide Number Placeholder 6"/>
          <p:cNvSpPr>
            <a:spLocks noGrp="1"/>
          </p:cNvSpPr>
          <p:nvPr>
            <p:ph type="sldNum" sz="quarter" idx="11"/>
          </p:nvPr>
        </p:nvSpPr>
        <p:spPr/>
        <p:txBody>
          <a:bodyPr/>
          <a:lstStyle/>
          <a:p>
            <a:fld id="{1E652683-1DA0-4231-9FA8-9F4A36E614D8}"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28662" y="1857364"/>
            <a:ext cx="7358114" cy="707886"/>
          </a:xfrm>
          <a:prstGeom prst="rect">
            <a:avLst/>
          </a:prstGeom>
          <a:solidFill>
            <a:schemeClr val="accent1"/>
          </a:solidFill>
        </p:spPr>
        <p:txBody>
          <a:bodyPr wrap="square" rtlCol="0">
            <a:spAutoFit/>
          </a:bodyPr>
          <a:lstStyle/>
          <a:p>
            <a:r>
              <a:rPr lang="en-CA" b="1" dirty="0" smtClean="0">
                <a:solidFill>
                  <a:srgbClr val="C00000"/>
                </a:solidFill>
              </a:rPr>
              <a:t>Availability:  </a:t>
            </a:r>
            <a:r>
              <a:rPr lang="en-CA" dirty="0" smtClean="0"/>
              <a:t>Authorized subjects are granted timely and uninterrupted access to objects </a:t>
            </a:r>
            <a:endParaRPr lang="en-CA" dirty="0"/>
          </a:p>
        </p:txBody>
      </p:sp>
      <p:sp>
        <p:nvSpPr>
          <p:cNvPr id="174082" name="Rectangle 2"/>
          <p:cNvSpPr>
            <a:spLocks noGrp="1" noChangeArrowheads="1"/>
          </p:cNvSpPr>
          <p:nvPr>
            <p:ph type="title"/>
          </p:nvPr>
        </p:nvSpPr>
        <p:spPr/>
        <p:txBody>
          <a:bodyPr/>
          <a:lstStyle/>
          <a:p>
            <a:r>
              <a:rPr lang="en-CA"/>
              <a:t>Availability</a:t>
            </a:r>
          </a:p>
        </p:txBody>
      </p:sp>
      <p:sp>
        <p:nvSpPr>
          <p:cNvPr id="174083" name="Rectangle 3"/>
          <p:cNvSpPr>
            <a:spLocks noGrp="1" noChangeArrowheads="1"/>
          </p:cNvSpPr>
          <p:nvPr>
            <p:ph idx="1"/>
          </p:nvPr>
        </p:nvSpPr>
        <p:spPr>
          <a:xfrm>
            <a:off x="685800" y="2571744"/>
            <a:ext cx="8153400" cy="3524256"/>
          </a:xfrm>
        </p:spPr>
        <p:txBody>
          <a:bodyPr/>
          <a:lstStyle/>
          <a:p>
            <a:r>
              <a:rPr lang="en-CA" sz="2000" dirty="0" smtClean="0"/>
              <a:t>Importance </a:t>
            </a:r>
            <a:r>
              <a:rPr lang="en-CA" sz="2000" dirty="0"/>
              <a:t>of availability depends on business</a:t>
            </a:r>
          </a:p>
          <a:p>
            <a:pPr>
              <a:buFontTx/>
              <a:buChar char="•"/>
            </a:pPr>
            <a:r>
              <a:rPr lang="en-CA" sz="2000" dirty="0"/>
              <a:t>Availability requirements sometimes phrased as “5 nines of uptime”</a:t>
            </a:r>
          </a:p>
          <a:p>
            <a:pPr>
              <a:buFontTx/>
              <a:buChar char="•"/>
            </a:pPr>
            <a:r>
              <a:rPr lang="en-CA" sz="2000" dirty="0"/>
              <a:t>Downtime is caused by</a:t>
            </a:r>
          </a:p>
          <a:p>
            <a:pPr lvl="1"/>
            <a:r>
              <a:rPr lang="en-CA" sz="1800" dirty="0"/>
              <a:t>Intentional attacks on availability – denial of service (DOS) attacks</a:t>
            </a:r>
          </a:p>
          <a:p>
            <a:pPr lvl="1"/>
            <a:r>
              <a:rPr lang="en-CA" sz="1800" dirty="0"/>
              <a:t>Natural disasters, blackouts, hurricanes, </a:t>
            </a:r>
            <a:r>
              <a:rPr lang="en-CA" sz="1800" dirty="0" smtClean="0"/>
              <a:t>floods</a:t>
            </a:r>
          </a:p>
          <a:p>
            <a:pPr lvl="1"/>
            <a:r>
              <a:rPr lang="en-CA" sz="1800" dirty="0" smtClean="0"/>
              <a:t>Accidents, oversight, ineptitude </a:t>
            </a:r>
            <a:endParaRPr lang="en-CA" sz="1800" dirty="0"/>
          </a:p>
          <a:p>
            <a:pPr>
              <a:buFontTx/>
              <a:buChar char="•"/>
            </a:pPr>
            <a:r>
              <a:rPr lang="en-CA" sz="2000" dirty="0"/>
              <a:t>Availability is protected by redundant resources, intrusion detections systems (IDS), system hardening, business continuity planning (BCP) and disaster recovery plans</a:t>
            </a:r>
          </a:p>
        </p:txBody>
      </p:sp>
      <p:sp>
        <p:nvSpPr>
          <p:cNvPr id="7" name="Footer Placeholder 6"/>
          <p:cNvSpPr>
            <a:spLocks noGrp="1"/>
          </p:cNvSpPr>
          <p:nvPr>
            <p:ph type="ftr" sz="quarter" idx="12"/>
          </p:nvPr>
        </p:nvSpPr>
        <p:spPr/>
        <p:txBody>
          <a:bodyPr/>
          <a:lstStyle/>
          <a:p>
            <a:r>
              <a:rPr lang="en-US" smtClean="0"/>
              <a:t>L01 Information Security Management v6.0</a:t>
            </a:r>
            <a:endParaRPr lang="en-US"/>
          </a:p>
        </p:txBody>
      </p:sp>
      <p:sp>
        <p:nvSpPr>
          <p:cNvPr id="8" name="Slide Number Placeholder 7"/>
          <p:cNvSpPr>
            <a:spLocks noGrp="1"/>
          </p:cNvSpPr>
          <p:nvPr>
            <p:ph type="sldNum" sz="quarter" idx="11"/>
          </p:nvPr>
        </p:nvSpPr>
        <p:spPr/>
        <p:txBody>
          <a:bodyPr/>
          <a:lstStyle/>
          <a:p>
            <a:fld id="{1E652683-1DA0-4231-9FA8-9F4A36E614D8}"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CA" dirty="0" smtClean="0"/>
              <a:t>Availability</a:t>
            </a:r>
            <a:endParaRPr lang="en-CA" dirty="0"/>
          </a:p>
        </p:txBody>
      </p:sp>
      <p:graphicFrame>
        <p:nvGraphicFramePr>
          <p:cNvPr id="198699" name="Group 43"/>
          <p:cNvGraphicFramePr>
            <a:graphicFrameLocks noGrp="1"/>
          </p:cNvGraphicFramePr>
          <p:nvPr>
            <p:ph type="pic" idx="1"/>
          </p:nvPr>
        </p:nvGraphicFramePr>
        <p:xfrm>
          <a:off x="1142976" y="612775"/>
          <a:ext cx="6929488" cy="4316426"/>
        </p:xfrm>
        <a:graphic>
          <a:graphicData uri="http://schemas.openxmlformats.org/drawingml/2006/table">
            <a:tbl>
              <a:tblPr firstRow="1">
                <a:tableStyleId>{9DCAF9ED-07DC-4A11-8D7F-57B35C25682E}</a:tableStyleId>
              </a:tblPr>
              <a:tblGrid>
                <a:gridCol w="1732372"/>
                <a:gridCol w="1732372"/>
                <a:gridCol w="1732372"/>
                <a:gridCol w="1732372"/>
              </a:tblGrid>
              <a:tr h="117720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Availability</a:t>
                      </a:r>
                      <a:endParaRPr kumimoji="0" lang="en-CA" sz="2400" b="1" i="0" u="none" strike="noStrike" cap="none" normalizeH="0" baseline="0" dirty="0" smtClean="0">
                        <a:ln>
                          <a:noFill/>
                        </a:ln>
                        <a:solidFill>
                          <a:schemeClr val="accent2"/>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Downtime per day </a:t>
                      </a:r>
                      <a:endParaRPr kumimoji="0" lang="en-CA" sz="2400" b="1" i="0" u="none" strike="noStrike" cap="none" normalizeH="0" baseline="0" dirty="0" smtClean="0">
                        <a:ln>
                          <a:noFill/>
                        </a:ln>
                        <a:solidFill>
                          <a:schemeClr val="accent2"/>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Downtime per month</a:t>
                      </a:r>
                      <a:endParaRPr kumimoji="0" lang="en-CA" sz="2400" b="1" i="0" u="none" strike="noStrike" cap="none" normalizeH="0" baseline="0" dirty="0" smtClean="0">
                        <a:ln>
                          <a:noFill/>
                        </a:ln>
                        <a:solidFill>
                          <a:schemeClr val="accent2"/>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Downtime per year</a:t>
                      </a:r>
                      <a:endParaRPr kumimoji="0" lang="en-CA" sz="2400" b="1" i="0" u="none" strike="noStrike" cap="none" normalizeH="0" baseline="0" dirty="0" smtClean="0">
                        <a:ln>
                          <a:noFill/>
                        </a:ln>
                        <a:solidFill>
                          <a:schemeClr val="accent2"/>
                        </a:solidFill>
                        <a:effectLst/>
                        <a:latin typeface="Arial" charset="0"/>
                      </a:endParaRPr>
                    </a:p>
                  </a:txBody>
                  <a:tcPr marL="42590" marR="42590" anchor="ctr" horzOverflow="overflow"/>
                </a:tc>
              </a:tr>
              <a:tr h="117720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99.999%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(5 nines)</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00:00:00.4</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00:00:26</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00:05:15</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r>
              <a:tr h="65400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99.99%</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00:00:08</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00:04:22</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00:52:35</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r>
              <a:tr h="65400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99.9%</a:t>
                      </a:r>
                      <a:endParaRPr kumimoji="0" lang="en-CA" sz="2400" b="0" i="0" u="none" strike="noStrike" cap="none" normalizeH="0" baseline="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00:01:26</a:t>
                      </a:r>
                      <a:endParaRPr kumimoji="0" lang="en-CA" sz="2400" b="0" i="0" u="none" strike="noStrike" cap="none" normalizeH="0" baseline="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00:43:49</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08:45:56</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r>
              <a:tr h="65400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99%</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00:14:23</a:t>
                      </a:r>
                      <a:endParaRPr kumimoji="0" lang="en-CA" sz="2400" b="0" i="0" u="none" strike="noStrike" cap="none" normalizeH="0" baseline="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07:18:17</a:t>
                      </a:r>
                      <a:endParaRPr kumimoji="0" lang="en-CA" sz="2400" b="0" i="0" u="none" strike="noStrike" cap="none" normalizeH="0" baseline="0" smtClean="0">
                        <a:ln>
                          <a:noFill/>
                        </a:ln>
                        <a:solidFill>
                          <a:schemeClr val="tx1"/>
                        </a:solidFill>
                        <a:effectLst/>
                        <a:latin typeface="Arial" charset="0"/>
                      </a:endParaRPr>
                    </a:p>
                  </a:txBody>
                  <a:tcPr marL="42590" marR="4259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87:39:29</a:t>
                      </a:r>
                      <a:endParaRPr kumimoji="0" lang="en-CA" sz="2400" b="0" i="0" u="none" strike="noStrike" cap="none" normalizeH="0" baseline="0" dirty="0" smtClean="0">
                        <a:ln>
                          <a:noFill/>
                        </a:ln>
                        <a:solidFill>
                          <a:schemeClr val="tx1"/>
                        </a:solidFill>
                        <a:effectLst/>
                        <a:latin typeface="Arial" charset="0"/>
                      </a:endParaRPr>
                    </a:p>
                  </a:txBody>
                  <a:tcPr marL="42590" marR="42590" anchor="ctr" horzOverflow="overflow"/>
                </a:tc>
              </a:tr>
            </a:tbl>
          </a:graphicData>
        </a:graphic>
      </p:graphicFrame>
      <p:sp>
        <p:nvSpPr>
          <p:cNvPr id="198659" name="Rectangle 3"/>
          <p:cNvSpPr>
            <a:spLocks noGrp="1" noChangeArrowheads="1"/>
          </p:cNvSpPr>
          <p:nvPr>
            <p:ph type="body" sz="half" idx="2"/>
          </p:nvPr>
        </p:nvSpPr>
        <p:spPr/>
        <p:txBody>
          <a:bodyPr/>
          <a:lstStyle/>
          <a:p>
            <a:pPr marL="0" indent="0">
              <a:lnSpc>
                <a:spcPct val="80000"/>
              </a:lnSpc>
              <a:buNone/>
            </a:pPr>
            <a:r>
              <a:rPr lang="en-CA" sz="1600" dirty="0">
                <a:hlinkClick r:id="rId3"/>
              </a:rPr>
              <a:t>http://</a:t>
            </a:r>
            <a:r>
              <a:rPr lang="en-CA" sz="1600" dirty="0" smtClean="0">
                <a:hlinkClick r:id="rId3"/>
              </a:rPr>
              <a:t>en.wikipedia.org/wiki/Uptime</a:t>
            </a:r>
            <a:endParaRPr lang="en-CA" sz="1600" dirty="0"/>
          </a:p>
          <a:p>
            <a:pPr marL="0" indent="0">
              <a:lnSpc>
                <a:spcPct val="80000"/>
              </a:lnSpc>
              <a:buNone/>
            </a:pPr>
            <a:r>
              <a:rPr lang="en-CA" sz="1600" dirty="0"/>
              <a:t>Total Downtime (HH:MM:SS)	</a:t>
            </a:r>
            <a:r>
              <a:rPr lang="en-CA" sz="2000" dirty="0"/>
              <a:t>	</a:t>
            </a:r>
          </a:p>
          <a:p>
            <a:pPr marL="0" indent="0">
              <a:lnSpc>
                <a:spcPct val="80000"/>
              </a:lnSpc>
              <a:buNone/>
            </a:pPr>
            <a:r>
              <a:rPr lang="en-CA" sz="2000" b="1" dirty="0"/>
              <a:t>	 		</a:t>
            </a:r>
          </a:p>
          <a:p>
            <a:pPr marL="0" indent="0">
              <a:lnSpc>
                <a:spcPct val="80000"/>
              </a:lnSpc>
              <a:buNone/>
            </a:pPr>
            <a:r>
              <a:rPr lang="en-CA" sz="2000" b="1" dirty="0"/>
              <a:t>	 		</a:t>
            </a:r>
          </a:p>
          <a:p>
            <a:pPr marL="0" indent="0">
              <a:lnSpc>
                <a:spcPct val="80000"/>
              </a:lnSpc>
              <a:buNone/>
            </a:pPr>
            <a:r>
              <a:rPr lang="en-CA" sz="2000" b="1" dirty="0"/>
              <a:t>	</a:t>
            </a:r>
          </a:p>
          <a:p>
            <a:pPr marL="0" indent="0">
              <a:lnSpc>
                <a:spcPct val="80000"/>
              </a:lnSpc>
              <a:buNone/>
            </a:pPr>
            <a:r>
              <a:rPr lang="en-CA" sz="2000" b="1" dirty="0"/>
              <a:t>	</a:t>
            </a:r>
          </a:p>
          <a:p>
            <a:pPr marL="0" indent="0">
              <a:lnSpc>
                <a:spcPct val="80000"/>
              </a:lnSpc>
              <a:buNone/>
            </a:pPr>
            <a:endParaRPr lang="en-CA" sz="2000" dirty="0"/>
          </a:p>
        </p:txBody>
      </p:sp>
      <p:sp>
        <p:nvSpPr>
          <p:cNvPr id="6" name="Footer Placeholder 5"/>
          <p:cNvSpPr>
            <a:spLocks noGrp="1"/>
          </p:cNvSpPr>
          <p:nvPr>
            <p:ph type="ftr" sz="quarter" idx="11"/>
          </p:nvPr>
        </p:nvSpPr>
        <p:spPr/>
        <p:txBody>
          <a:bodyPr/>
          <a:lstStyle/>
          <a:p>
            <a:r>
              <a:rPr lang="en-US" smtClean="0"/>
              <a:t>L01 Information Security Management v6.0</a:t>
            </a:r>
            <a:endParaRPr lang="en-US" dirty="0"/>
          </a:p>
        </p:txBody>
      </p:sp>
      <p:sp>
        <p:nvSpPr>
          <p:cNvPr id="7" name="Slide Number Placeholder 6"/>
          <p:cNvSpPr>
            <a:spLocks noGrp="1"/>
          </p:cNvSpPr>
          <p:nvPr>
            <p:ph type="sldNum" sz="quarter" idx="12"/>
          </p:nvPr>
        </p:nvSpPr>
        <p:spPr/>
        <p:txBody>
          <a:bodyPr/>
          <a:lstStyle/>
          <a:p>
            <a:fld id="{2CC0A10F-6734-4F89-B7E7-A32D29EDC662}"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CA"/>
              <a:t>Privacy</a:t>
            </a:r>
          </a:p>
        </p:txBody>
      </p:sp>
      <p:sp>
        <p:nvSpPr>
          <p:cNvPr id="176131" name="Rectangle 3"/>
          <p:cNvSpPr>
            <a:spLocks noGrp="1" noChangeArrowheads="1"/>
          </p:cNvSpPr>
          <p:nvPr>
            <p:ph sz="half" idx="1"/>
          </p:nvPr>
        </p:nvSpPr>
        <p:spPr/>
        <p:txBody>
          <a:bodyPr/>
          <a:lstStyle/>
          <a:p>
            <a:r>
              <a:rPr lang="en-CA" sz="1800" b="1" dirty="0"/>
              <a:t>Privacy</a:t>
            </a:r>
            <a:r>
              <a:rPr lang="en-CA" sz="1800" dirty="0"/>
              <a:t> </a:t>
            </a:r>
            <a:r>
              <a:rPr lang="en-CA" sz="1800" dirty="0" smtClean="0"/>
              <a:t> - active prevention of unauthorized access to information that is personally identifiable (i.e. Data points can be linked directly to a person or organization)</a:t>
            </a:r>
            <a:endParaRPr lang="en-CA" sz="1800" dirty="0"/>
          </a:p>
          <a:p>
            <a:pPr>
              <a:buFontTx/>
              <a:buChar char="•"/>
            </a:pPr>
            <a:r>
              <a:rPr lang="en-CA" sz="1800" dirty="0"/>
              <a:t>Confidentiality security controls are put in place to protect privacy of individuals.</a:t>
            </a:r>
          </a:p>
          <a:p>
            <a:pPr>
              <a:buFontTx/>
              <a:buChar char="•"/>
            </a:pPr>
            <a:r>
              <a:rPr lang="en-CA" sz="1800" dirty="0"/>
              <a:t>Privacy and Anonymity are a topic in the area of ethics.</a:t>
            </a:r>
          </a:p>
          <a:p>
            <a:pPr>
              <a:buFontTx/>
              <a:buChar char="•"/>
            </a:pPr>
            <a:r>
              <a:rPr lang="en-CA" sz="1800" dirty="0"/>
              <a:t>Countries generally legislate protection of privacy at the federal </a:t>
            </a:r>
            <a:r>
              <a:rPr lang="en-CA" sz="1800" dirty="0" smtClean="0"/>
              <a:t>level</a:t>
            </a:r>
            <a:endParaRPr lang="en-CA" sz="1400" dirty="0"/>
          </a:p>
        </p:txBody>
      </p:sp>
      <p:sp>
        <p:nvSpPr>
          <p:cNvPr id="7" name="Content Placeholder 6"/>
          <p:cNvSpPr>
            <a:spLocks noGrp="1"/>
          </p:cNvSpPr>
          <p:nvPr>
            <p:ph sz="half" idx="2"/>
          </p:nvPr>
        </p:nvSpPr>
        <p:spPr/>
        <p:txBody>
          <a:bodyPr/>
          <a:lstStyle/>
          <a:p>
            <a:pPr>
              <a:buNone/>
            </a:pPr>
            <a:r>
              <a:rPr lang="en-CA" sz="1800" dirty="0" smtClean="0"/>
              <a:t>Canada:</a:t>
            </a:r>
          </a:p>
          <a:p>
            <a:r>
              <a:rPr lang="en-US" sz="1800" dirty="0" smtClean="0"/>
              <a:t>Canada has two federal privacy laws, the </a:t>
            </a:r>
            <a:r>
              <a:rPr lang="en-US" sz="1800" i="1" dirty="0" smtClean="0"/>
              <a:t>Privacy Act</a:t>
            </a:r>
            <a:r>
              <a:rPr lang="en-US" sz="1800" dirty="0" smtClean="0"/>
              <a:t> and the </a:t>
            </a:r>
            <a:r>
              <a:rPr lang="en-US" sz="1800" i="1" dirty="0" smtClean="0"/>
              <a:t>Personal Information Protection and Electronic Documents Act (PIPEDA)</a:t>
            </a:r>
            <a:endParaRPr lang="en-CA" sz="1800" dirty="0" smtClean="0"/>
          </a:p>
          <a:p>
            <a:r>
              <a:rPr lang="en-US" sz="1800" dirty="0" smtClean="0"/>
              <a:t>The </a:t>
            </a:r>
            <a:r>
              <a:rPr lang="en-US" sz="1800" i="1" dirty="0" smtClean="0"/>
              <a:t>Freedom of Information and Protection of Privacy Act </a:t>
            </a:r>
            <a:r>
              <a:rPr lang="en-US" sz="1800" dirty="0" smtClean="0"/>
              <a:t>(FIPPA) provides a right of access to records held by public bodies and regulates how public bodies manage personal information. </a:t>
            </a:r>
            <a:endParaRPr lang="en-CA" sz="1800" dirty="0" smtClean="0"/>
          </a:p>
          <a:p>
            <a:r>
              <a:rPr lang="en-CA" sz="1800" dirty="0" smtClean="0"/>
              <a:t>Ontario:  Personal Health Information Privacy Act (PHIPA)</a:t>
            </a:r>
          </a:p>
        </p:txBody>
      </p:sp>
      <p:pic>
        <p:nvPicPr>
          <p:cNvPr id="176132" name="Picture 4" descr="MCFL00115_0000[1]"/>
          <p:cNvPicPr>
            <a:picLocks noChangeAspect="1" noChangeArrowheads="1"/>
          </p:cNvPicPr>
          <p:nvPr/>
        </p:nvPicPr>
        <p:blipFill>
          <a:blip r:embed="rId3" cstate="print"/>
          <a:srcRect/>
          <a:stretch>
            <a:fillRect/>
          </a:stretch>
        </p:blipFill>
        <p:spPr bwMode="auto">
          <a:xfrm>
            <a:off x="7429520" y="1714488"/>
            <a:ext cx="954087" cy="749300"/>
          </a:xfrm>
          <a:prstGeom prst="rect">
            <a:avLst/>
          </a:prstGeom>
          <a:noFill/>
        </p:spPr>
      </p:pic>
      <p:sp>
        <p:nvSpPr>
          <p:cNvPr id="8" name="Footer Placeholder 7"/>
          <p:cNvSpPr>
            <a:spLocks noGrp="1"/>
          </p:cNvSpPr>
          <p:nvPr>
            <p:ph type="ftr" sz="quarter" idx="11"/>
          </p:nvPr>
        </p:nvSpPr>
        <p:spPr/>
        <p:txBody>
          <a:bodyPr/>
          <a:lstStyle/>
          <a:p>
            <a:r>
              <a:rPr lang="en-US" smtClean="0"/>
              <a:t>L01 Information Security Management v6.0</a:t>
            </a:r>
            <a:endParaRPr lang="en-US" dirty="0"/>
          </a:p>
        </p:txBody>
      </p:sp>
      <p:sp>
        <p:nvSpPr>
          <p:cNvPr id="9" name="Slide Number Placeholder 8"/>
          <p:cNvSpPr>
            <a:spLocks noGrp="1"/>
          </p:cNvSpPr>
          <p:nvPr>
            <p:ph type="sldNum" sz="quarter" idx="12"/>
          </p:nvPr>
        </p:nvSpPr>
        <p:spPr/>
        <p:txBody>
          <a:bodyPr/>
          <a:lstStyle/>
          <a:p>
            <a:fld id="{F3BB694F-286E-4A65-92D2-B13F06A71EF5}" type="slidenum">
              <a:rPr lang="en-US" smtClean="0"/>
              <a:pPr/>
              <a:t>9</a:t>
            </a:fld>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3668</Words>
  <Application>Microsoft Office PowerPoint</Application>
  <PresentationFormat>On-screen Show (4:3)</PresentationFormat>
  <Paragraphs>680</Paragraphs>
  <Slides>48</Slides>
  <Notes>48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Blank Presentation</vt:lpstr>
      <vt:lpstr>Information Security and Risk Management</vt:lpstr>
      <vt:lpstr>Outline</vt:lpstr>
      <vt:lpstr>Information Security and Risk Management</vt:lpstr>
      <vt:lpstr>Three Security Goals</vt:lpstr>
      <vt:lpstr>Confidentiality</vt:lpstr>
      <vt:lpstr>Integrity</vt:lpstr>
      <vt:lpstr>Availability</vt:lpstr>
      <vt:lpstr>Availability</vt:lpstr>
      <vt:lpstr>Privacy</vt:lpstr>
      <vt:lpstr>Accountability and  Nonrepudiation</vt:lpstr>
      <vt:lpstr>Identification, Authentication, Authorization and Auditting</vt:lpstr>
      <vt:lpstr>Protection Mechanisms</vt:lpstr>
      <vt:lpstr>Change Control / Management</vt:lpstr>
      <vt:lpstr>Data Classification Phases</vt:lpstr>
      <vt:lpstr>Security Governance</vt:lpstr>
      <vt:lpstr>Policies , Standards, Procedures, Baselines, and Guidelines</vt:lpstr>
      <vt:lpstr>Security Policies Best Practises</vt:lpstr>
      <vt:lpstr>Standards</vt:lpstr>
      <vt:lpstr>Procedures</vt:lpstr>
      <vt:lpstr>Baselines</vt:lpstr>
      <vt:lpstr>Guidelines</vt:lpstr>
      <vt:lpstr>Policy Analogy</vt:lpstr>
      <vt:lpstr>Organizational behaviour and structure</vt:lpstr>
      <vt:lpstr>Accountability</vt:lpstr>
      <vt:lpstr>Security Roles</vt:lpstr>
      <vt:lpstr>Security Roles</vt:lpstr>
      <vt:lpstr>Security Roles</vt:lpstr>
      <vt:lpstr>Job Rotation &amp; Mandatory Vacations</vt:lpstr>
      <vt:lpstr>Separation of Duty</vt:lpstr>
      <vt:lpstr>Least Privilege</vt:lpstr>
      <vt:lpstr>Personnel Security</vt:lpstr>
      <vt:lpstr>Hiring Practises</vt:lpstr>
      <vt:lpstr>Hiring Practises</vt:lpstr>
      <vt:lpstr>Termination Procedures</vt:lpstr>
      <vt:lpstr>Security Awareness,  Education and Training</vt:lpstr>
      <vt:lpstr>Threat, Risk, Vulnerabilities</vt:lpstr>
      <vt:lpstr>Security Through Obscurity</vt:lpstr>
      <vt:lpstr>Risk Management</vt:lpstr>
      <vt:lpstr>Handling Risk</vt:lpstr>
      <vt:lpstr>Security Risk Analysis</vt:lpstr>
      <vt:lpstr>Qualitative Risk Analysis</vt:lpstr>
      <vt:lpstr>Rating Likelihood and Consequences</vt:lpstr>
      <vt:lpstr>Example Risk Levels</vt:lpstr>
      <vt:lpstr>Quantitative Risk Analysis</vt:lpstr>
      <vt:lpstr>Quantitative Risk Analysis Formulae</vt:lpstr>
      <vt:lpstr>Quantitative Risk Analysis Worked Example</vt:lpstr>
      <vt:lpstr>Handling Risk</vt:lpstr>
      <vt:lpstr>Information Security and Risk Management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2010-01-23T12:50:16Z</dcterms:modified>
</cp:coreProperties>
</file>